
<file path=[Content_Types].xml><?xml version="1.0" encoding="utf-8"?>
<Types xmlns="http://schemas.openxmlformats.org/package/2006/content-types">
  <Override PartName="/ppt/slideMasters/slideMaster4.xml" ContentType="application/vnd.openxmlformats-officedocument.presentationml.slideMaster+xml"/>
  <Override PartName="/ppt/slideLayouts/slideLayout8.xml" ContentType="application/vnd.openxmlformats-officedocument.presentationml.slideLayout+xml"/>
  <Override PartName="/ppt/slideLayouts/slideLayout30.xml" ContentType="application/vnd.openxmlformats-officedocument.presentationml.slideLayout+xml"/>
  <Override PartName="/ppt/slideLayouts/slideLayout33.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theme/theme4.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Masters/slideMaster3.xml" ContentType="application/vnd.openxmlformats-officedocument.presentationml.slideMaster+xml"/>
  <Override PartName="/ppt/slideLayouts/slideLayout23.xml" ContentType="application/vnd.openxmlformats-officedocument.presentationml.slideLayout+xml"/>
  <Override PartName="/ppt/theme/theme6.xml" ContentType="application/vnd.openxmlformats-officedocument.theme+xml"/>
  <Override PartName="/ppt/slides/slide11.xml" ContentType="application/vnd.openxmlformats-officedocument.presentationml.slide+xml"/>
  <Override PartName="/ppt/slides/slide18.xml" ContentType="application/vnd.openxmlformats-officedocument.presentationml.slide+xml"/>
  <Override PartName="/ppt/slideLayouts/slideLayout21.xml" ContentType="application/vnd.openxmlformats-officedocument.presentationml.slideLayout+xml"/>
  <Override PartName="/ppt/theme/theme3.xml" ContentType="application/vnd.openxmlformats-officedocument.them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7.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slideLayouts/slideLayout29.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32.xml" ContentType="application/vnd.openxmlformats-officedocument.presentationml.slideLayout+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slideLayouts/slideLayout18.xml" ContentType="application/vnd.openxmlformats-officedocument.presentationml.slideLayout+xml"/>
  <Override PartName="/ppt/slideLayouts/slideLayout28.xml" ContentType="application/vnd.openxmlformats-officedocument.presentationml.slideLayout+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theme/theme5.xml" ContentType="application/vnd.openxmlformats-officedocument.them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slideLayouts/slideLayout26.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ppt/slideLayouts/slideLayout13.xml" ContentType="application/vnd.openxmlformats-officedocument.presentationml.slideLayout+xml"/>
  <Override PartName="/ppt/slides/slide8.xml" ContentType="application/vnd.openxmlformats-officedocument.presentationml.slide+xml"/>
  <Override PartName="/ppt/slideLayouts/slideLayout31.xml" ContentType="application/vnd.openxmlformats-officedocument.presentationml.slideLayout+xml"/>
  <Override PartName="/ppt/slides/slide15.xml" ContentType="application/vnd.openxmlformats-officedocument.presentationml.slide+xml"/>
  <Default Extension="bin" ContentType="application/vnd.openxmlformats-officedocument.presentationml.printerSettings"/>
  <Override PartName="/ppt/slideMasters/slideMaster2.xml" ContentType="application/vnd.openxmlformats-officedocument.presentationml.slideMaster+xml"/>
  <Override PartName="/ppt/slideLayouts/slideLayout15.xml" ContentType="application/vnd.openxmlformats-officedocument.presentationml.slideLayout+xml"/>
  <Override PartName="/ppt/slides/slide9.xml" ContentType="application/vnd.openxmlformats-officedocument.presentationml.slide+xml"/>
  <Default Extension="rels" ContentType="application/vnd.openxmlformats-package.relationships+xml"/>
  <Override PartName="/ppt/slideLayouts/slideLayout19.xml" ContentType="application/vnd.openxmlformats-officedocument.presentationml.slideLayout+xml"/>
  <Override PartName="/ppt/slides/slide6.xml" ContentType="application/vnd.openxmlformats-officedocument.presentationml.slide+xml"/>
  <Override PartName="/ppt/slides/slide16.xml" ContentType="application/vnd.openxmlformats-officedocument.presentationml.slide+xml"/>
  <Override PartName="/ppt/slideLayouts/slideLayout27.xml" ContentType="application/vnd.openxmlformats-officedocument.presentationml.slideLayout+xml"/>
  <Override PartName="/ppt/slideLayouts/slideLayout12.xml" ContentType="application/vnd.openxmlformats-officedocument.presentationml.slideLayout+xml"/>
  <Override PartName="/ppt/slides/slide12.xml" ContentType="application/vnd.openxmlformats-officedocument.presentationml.slide+xml"/>
  <Default Extension="pdf" ContentType="application/pdf"/>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746" r:id="rId2"/>
    <p:sldMasterId id="2147484373" r:id="rId3"/>
    <p:sldMasterId id="2147484374" r:id="rId4"/>
  </p:sldMasterIdLst>
  <p:notesMasterIdLst>
    <p:notesMasterId r:id="rId23"/>
  </p:notesMasterIdLst>
  <p:handoutMasterIdLst>
    <p:handoutMasterId r:id="rId24"/>
  </p:handoutMasterIdLst>
  <p:sldIdLst>
    <p:sldId id="257" r:id="rId5"/>
    <p:sldId id="297" r:id="rId6"/>
    <p:sldId id="270" r:id="rId7"/>
    <p:sldId id="271" r:id="rId8"/>
    <p:sldId id="273" r:id="rId9"/>
    <p:sldId id="262" r:id="rId10"/>
    <p:sldId id="265" r:id="rId11"/>
    <p:sldId id="268" r:id="rId12"/>
    <p:sldId id="279" r:id="rId13"/>
    <p:sldId id="282" r:id="rId14"/>
    <p:sldId id="286" r:id="rId15"/>
    <p:sldId id="287" r:id="rId16"/>
    <p:sldId id="298" r:id="rId17"/>
    <p:sldId id="303" r:id="rId18"/>
    <p:sldId id="301" r:id="rId19"/>
    <p:sldId id="299" r:id="rId20"/>
    <p:sldId id="300" r:id="rId21"/>
    <p:sldId id="294" r:id="rId22"/>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1pPr>
    <a:lvl2pPr marL="457200" algn="l" defTabSz="457200" rtl="0" fontAlgn="base">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2pPr>
    <a:lvl3pPr marL="914400" algn="l" defTabSz="457200" rtl="0" fontAlgn="base">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3pPr>
    <a:lvl4pPr marL="1371600" algn="l" defTabSz="457200" rtl="0" fontAlgn="base">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4pPr>
    <a:lvl5pPr marL="1828800" algn="l" defTabSz="457200" rtl="0" fontAlgn="base">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5pPr>
    <a:lvl6pPr marL="22860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6pPr>
    <a:lvl7pPr marL="27432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7pPr>
    <a:lvl8pPr marL="32004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8pPr>
    <a:lvl9pPr marL="36576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99"/>
    <a:srgbClr val="8CC7EA"/>
    <a:srgbClr val="EAEAEA"/>
    <a:srgbClr val="66CCFF"/>
    <a:srgbClr val="99CCFF"/>
    <a:srgbClr val="330099"/>
    <a:srgbClr val="990033"/>
    <a:srgbClr val="FF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showOutlineIcons="0">
    <p:restoredLeft sz="15620"/>
    <p:restoredTop sz="94660"/>
  </p:normalViewPr>
  <p:slideViewPr>
    <p:cSldViewPr snapToGrid="0" snapToObjects="1">
      <p:cViewPr>
        <p:scale>
          <a:sx n="100" d="100"/>
          <a:sy n="100" d="100"/>
        </p:scale>
        <p:origin x="-992" y="-4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3.xml"/><Relationship Id="rId1" Type="http://schemas.openxmlformats.org/officeDocument/2006/relationships/slideMaster" Target="slideMasters/slide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8" Type="http://schemas.openxmlformats.org/officeDocument/2006/relationships/slide" Target="slides/slide4.xml"/><Relationship Id="rId13" Type="http://schemas.openxmlformats.org/officeDocument/2006/relationships/slide" Target="slides/slide9.xml"/><Relationship Id="rId10" Type="http://schemas.openxmlformats.org/officeDocument/2006/relationships/slide" Target="slides/slide6.xml"/><Relationship Id="rId12" Type="http://schemas.openxmlformats.org/officeDocument/2006/relationships/slide" Target="slides/slide8.xml"/><Relationship Id="rId17" Type="http://schemas.openxmlformats.org/officeDocument/2006/relationships/slide" Target="slides/slide13.xml"/><Relationship Id="rId9" Type="http://schemas.openxmlformats.org/officeDocument/2006/relationships/slide" Target="slides/slide5.xml"/><Relationship Id="rId18" Type="http://schemas.openxmlformats.org/officeDocument/2006/relationships/slide" Target="slides/slide14.xml"/><Relationship Id="rId3" Type="http://schemas.openxmlformats.org/officeDocument/2006/relationships/slideMaster" Target="slideMasters/slideMaster3.xml"/><Relationship Id="rId27" Type="http://schemas.openxmlformats.org/officeDocument/2006/relationships/viewProps" Target="viewProps.xml"/><Relationship Id="rId14" Type="http://schemas.openxmlformats.org/officeDocument/2006/relationships/slide" Target="slides/slide10.xml"/><Relationship Id="rId23" Type="http://schemas.openxmlformats.org/officeDocument/2006/relationships/notesMaster" Target="notesMasters/notesMaster1.xml"/><Relationship Id="rId4" Type="http://schemas.openxmlformats.org/officeDocument/2006/relationships/slideMaster" Target="slideMasters/slideMaster4.xml"/><Relationship Id="rId28" Type="http://schemas.openxmlformats.org/officeDocument/2006/relationships/theme" Target="theme/theme1.xml"/><Relationship Id="rId26" Type="http://schemas.openxmlformats.org/officeDocument/2006/relationships/presProps" Target="presProps.xml"/><Relationship Id="rId11" Type="http://schemas.openxmlformats.org/officeDocument/2006/relationships/slide" Target="slides/slide7.xml"/><Relationship Id="rId29" Type="http://schemas.openxmlformats.org/officeDocument/2006/relationships/tableStyles" Target="tableStyles.xml"/><Relationship Id="rId6" Type="http://schemas.openxmlformats.org/officeDocument/2006/relationships/slide" Target="slides/slide2.xml"/><Relationship Id="rId16" Type="http://schemas.openxmlformats.org/officeDocument/2006/relationships/slide" Target="slides/slide12.xml"/><Relationship Id="rId5" Type="http://schemas.openxmlformats.org/officeDocument/2006/relationships/slide" Target="slides/slide1.xml"/><Relationship Id="rId15" Type="http://schemas.openxmlformats.org/officeDocument/2006/relationships/slide" Target="slides/slide11.xml"/><Relationship Id="rId19" Type="http://schemas.openxmlformats.org/officeDocument/2006/relationships/slide" Target="slides/slide15.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112" charset="0"/>
                <a:ea typeface="ＭＳ Ｐゴシック" pitchFamily="-112" charset="-128"/>
                <a:cs typeface="ＭＳ Ｐゴシック" pitchFamily="-112" charset="-128"/>
              </a:defRPr>
            </a:lvl1pPr>
          </a:lstStyle>
          <a:p>
            <a:pPr>
              <a:defRPr/>
            </a:pPr>
            <a:fld id="{8162809B-0A98-8249-9BA6-2D359A7BC080}" type="datetime1">
              <a:rPr lang="en-US"/>
              <a:pPr>
                <a:defRPr/>
              </a:pPr>
              <a:t>5/23/10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112" charset="0"/>
                <a:ea typeface="ＭＳ Ｐゴシック" pitchFamily="-112" charset="-128"/>
                <a:cs typeface="ＭＳ Ｐゴシック" pitchFamily="-112" charset="-128"/>
              </a:defRPr>
            </a:lvl1pPr>
          </a:lstStyle>
          <a:p>
            <a:pPr>
              <a:defRPr/>
            </a:pPr>
            <a:fld id="{5AAD34EA-0837-9942-8941-8B5A49AF685A}"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112" charset="0"/>
                <a:ea typeface="ＭＳ Ｐゴシック" pitchFamily="-112" charset="-128"/>
                <a:cs typeface="ＭＳ Ｐゴシック" pitchFamily="-112" charset="-128"/>
              </a:defRPr>
            </a:lvl1pPr>
          </a:lstStyle>
          <a:p>
            <a:pPr>
              <a:defRPr/>
            </a:pPr>
            <a:fld id="{6E2FA0B3-5E0E-F243-BF60-5CF8ADB92B8A}" type="datetime1">
              <a:rPr lang="en-US"/>
              <a:pPr>
                <a:defRPr/>
              </a:pPr>
              <a:t>5/23/10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112" charset="0"/>
                <a:ea typeface="ＭＳ Ｐゴシック" pitchFamily="-112" charset="-128"/>
                <a:cs typeface="ＭＳ Ｐゴシック" pitchFamily="-112" charset="-128"/>
              </a:defRPr>
            </a:lvl1pPr>
          </a:lstStyle>
          <a:p>
            <a:pPr>
              <a:defRPr/>
            </a:pPr>
            <a:fld id="{F6E6446B-C259-5942-8502-8F7F257ED097}"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ＭＳ Ｐゴシック" pitchFamily="9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pPr lvl="1">
              <a:lnSpc>
                <a:spcPct val="90000"/>
              </a:lnSpc>
              <a:buClr>
                <a:schemeClr val="tx2"/>
              </a:buClr>
              <a:buSzPct val="75000"/>
              <a:buFont typeface="Wingdings" pitchFamily="-65" charset="2"/>
              <a:buChar char="§"/>
            </a:pPr>
            <a:r>
              <a:rPr lang="en-US" sz="1600" smtClean="0">
                <a:solidFill>
                  <a:schemeClr val="accent1"/>
                </a:solidFill>
                <a:latin typeface="Arial Unicode MS" pitchFamily="-65" charset="0"/>
                <a:ea typeface="Arial Unicode MS" pitchFamily="-65" charset="0"/>
                <a:cs typeface="Arial Unicode MS" pitchFamily="-65" charset="0"/>
              </a:rPr>
              <a:t>Most important component is the 3K Cosmic Microwave Background (CMB)</a:t>
            </a:r>
          </a:p>
          <a:p>
            <a:pPr lvl="1">
              <a:lnSpc>
                <a:spcPct val="90000"/>
              </a:lnSpc>
              <a:buClr>
                <a:schemeClr val="tx2"/>
              </a:buClr>
              <a:buSzPct val="75000"/>
              <a:buFont typeface="Wingdings" pitchFamily="-65" charset="2"/>
              <a:buChar char="§"/>
            </a:pPr>
            <a:r>
              <a:rPr lang="en-US" sz="1600" smtClean="0">
                <a:solidFill>
                  <a:schemeClr val="accent1"/>
                </a:solidFill>
                <a:latin typeface="Arial Unicode MS" pitchFamily="-65" charset="0"/>
                <a:ea typeface="Arial Unicode MS" pitchFamily="-65" charset="0"/>
                <a:cs typeface="Arial Unicode MS" pitchFamily="-65" charset="0"/>
              </a:rPr>
              <a:t>After the CMB, the strongest component is the CIB/THz component, which carries most of the remaining radiative energy in the Universe, and 40% of that in for instance the Milky Way Galaxy.</a:t>
            </a:r>
          </a:p>
          <a:p>
            <a:endParaRPr lang="en-US">
              <a:ea typeface="ＭＳ Ｐゴシック" pitchFamily="-65" charset="-128"/>
              <a:cs typeface="ＭＳ Ｐゴシック" pitchFamily="-65" charset="-128"/>
            </a:endParaRPr>
          </a:p>
        </p:txBody>
      </p:sp>
      <p:sp>
        <p:nvSpPr>
          <p:cNvPr id="41988" name="Slide Number Placeholder 3"/>
          <p:cNvSpPr>
            <a:spLocks noGrp="1"/>
          </p:cNvSpPr>
          <p:nvPr>
            <p:ph type="sldNum" sz="quarter" idx="5"/>
          </p:nvPr>
        </p:nvSpPr>
        <p:spPr bwMode="auto">
          <a:noFill/>
          <a:ln>
            <a:miter lim="800000"/>
            <a:headEnd/>
            <a:tailEnd/>
          </a:ln>
        </p:spPr>
        <p:txBody>
          <a:bodyPr/>
          <a:lstStyle/>
          <a:p>
            <a:fld id="{0E9C634D-BCC4-7146-A31E-B86C937C0F92}" type="slidenum">
              <a:rPr lang="en-US" smtClean="0">
                <a:latin typeface="Arial" pitchFamily="-65" charset="0"/>
                <a:ea typeface="ＭＳ Ｐゴシック" pitchFamily="-65" charset="-128"/>
                <a:cs typeface="ＭＳ Ｐゴシック" pitchFamily="-65" charset="-128"/>
              </a:rPr>
              <a:pPr/>
              <a:t>2</a:t>
            </a:fld>
            <a:endParaRPr lang="en-US" smtClean="0">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a:lstStyle/>
          <a:p>
            <a:fld id="{FA5B8EE0-7022-B045-A3EA-C9798E0F1D8E}" type="slidenum">
              <a:rPr lang="en-US">
                <a:latin typeface="Arial" pitchFamily="-65" charset="0"/>
                <a:ea typeface="ＭＳ Ｐゴシック" pitchFamily="-65" charset="-128"/>
                <a:cs typeface="ＭＳ Ｐゴシック" pitchFamily="-65" charset="-128"/>
              </a:rPr>
              <a:pPr/>
              <a:t>4</a:t>
            </a:fld>
            <a:endParaRPr lang="en-US">
              <a:latin typeface="Arial" pitchFamily="-65" charset="0"/>
              <a:ea typeface="ＭＳ Ｐゴシック" pitchFamily="-65" charset="-128"/>
              <a:cs typeface="ＭＳ Ｐゴシック" pitchFamily="-65" charset="-128"/>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a:lstStyle/>
          <a:p>
            <a:pPr lvl="2">
              <a:lnSpc>
                <a:spcPct val="90000"/>
              </a:lnSpc>
              <a:buFont typeface="Times" pitchFamily="-65" charset="0"/>
              <a:buChar char="•"/>
            </a:pPr>
            <a:r>
              <a:rPr lang="en-US" sz="1600" smtClean="0">
                <a:latin typeface="Gill Sans MT" pitchFamily="-65" charset="-18"/>
                <a:ea typeface="ＭＳ Ｐゴシック" pitchFamily="-65" charset="-128"/>
              </a:rPr>
              <a:t>Best accessible site on Earth</a:t>
            </a:r>
          </a:p>
          <a:p>
            <a:pPr lvl="2">
              <a:lnSpc>
                <a:spcPct val="90000"/>
              </a:lnSpc>
              <a:buFont typeface="Times" pitchFamily="-65" charset="0"/>
              <a:buChar char="•"/>
            </a:pPr>
            <a:r>
              <a:rPr lang="en-US" sz="1600" smtClean="0">
                <a:latin typeface="Gill Sans MT" pitchFamily="-65" charset="-18"/>
                <a:ea typeface="ＭＳ Ｐゴシック" pitchFamily="-65" charset="-128"/>
              </a:rPr>
              <a:t>Highest performance receivers available</a:t>
            </a:r>
          </a:p>
          <a:p>
            <a:pPr lvl="2">
              <a:lnSpc>
                <a:spcPct val="90000"/>
              </a:lnSpc>
              <a:buFont typeface="Times" pitchFamily="-65" charset="0"/>
              <a:buChar char="•"/>
            </a:pPr>
            <a:r>
              <a:rPr lang="en-US" sz="1600" smtClean="0">
                <a:latin typeface="Gill Sans MT" pitchFamily="-65" charset="-18"/>
                <a:ea typeface="ＭＳ Ｐゴシック" pitchFamily="-65" charset="-128"/>
              </a:rPr>
              <a:t>Enormous collecting area (1.6 acres, or &gt;6600 m</a:t>
            </a:r>
            <a:r>
              <a:rPr lang="en-US" sz="1600" baseline="30000" smtClean="0">
                <a:latin typeface="Gill Sans MT" pitchFamily="-65" charset="-18"/>
                <a:ea typeface="ＭＳ Ｐゴシック" pitchFamily="-65" charset="-128"/>
              </a:rPr>
              <a:t>2</a:t>
            </a:r>
            <a:r>
              <a:rPr lang="en-US" sz="1600" smtClean="0">
                <a:latin typeface="Gill Sans MT" pitchFamily="-65" charset="-18"/>
                <a:ea typeface="ＭＳ Ｐゴシック" pitchFamily="-65" charset="-128"/>
              </a:rPr>
              <a:t>) Not only is the site high and dry but it is big!  18km baselines or longer may be accommodated.</a:t>
            </a:r>
          </a:p>
          <a:p>
            <a:pPr lvl="2">
              <a:lnSpc>
                <a:spcPct val="90000"/>
              </a:lnSpc>
              <a:buFont typeface="Times" pitchFamily="-65" charset="0"/>
              <a:buChar char="•"/>
            </a:pPr>
            <a:r>
              <a:rPr lang="en-US" sz="1600" smtClean="0">
                <a:latin typeface="Gill Sans MT" pitchFamily="-65" charset="-18"/>
                <a:ea typeface="ＭＳ Ｐゴシック" pitchFamily="-65" charset="-128"/>
              </a:rPr>
              <a:t>Take advantage of the site by covering all atmospheric windows with &gt;50% transmission above 30 GHz</a:t>
            </a:r>
          </a:p>
          <a:p>
            <a:pPr lvl="2">
              <a:lnSpc>
                <a:spcPct val="90000"/>
              </a:lnSpc>
              <a:buFont typeface="Times" pitchFamily="-65" charset="0"/>
              <a:buChar char="•"/>
            </a:pPr>
            <a:r>
              <a:rPr lang="en-US" sz="1600" smtClean="0">
                <a:latin typeface="Gill Sans MT" pitchFamily="-65" charset="-18"/>
                <a:ea typeface="ＭＳ Ｐゴシック" pitchFamily="-65" charset="-128"/>
              </a:rPr>
              <a:t>Correlator processes 16 GHz or 8 GHz times two polarizations</a:t>
            </a:r>
          </a:p>
          <a:p>
            <a:pPr lvl="2">
              <a:lnSpc>
                <a:spcPct val="90000"/>
              </a:lnSpc>
              <a:buFont typeface="Times" pitchFamily="-65" charset="0"/>
              <a:buChar char="•"/>
            </a:pPr>
            <a:endParaRPr lang="en-US" sz="1600" smtClean="0">
              <a:latin typeface="Gill Sans MT" pitchFamily="-65" charset="-18"/>
              <a:ea typeface="ＭＳ Ｐゴシック" pitchFamily="-65" charset="-128"/>
            </a:endParaRPr>
          </a:p>
          <a:p>
            <a:pPr lvl="2">
              <a:lnSpc>
                <a:spcPct val="90000"/>
              </a:lnSpc>
              <a:buFont typeface="Times" pitchFamily="-65" charset="0"/>
              <a:buChar char="•"/>
            </a:pPr>
            <a:endParaRPr lang="en-US" sz="1600" smtClean="0">
              <a:latin typeface="Gill Sans MT" pitchFamily="-65" charset="-18"/>
              <a:ea typeface="ＭＳ Ｐゴシック" pitchFamily="-65" charset="-128"/>
            </a:endParaRPr>
          </a:p>
          <a:p>
            <a:pPr>
              <a:spcBef>
                <a:spcPct val="0"/>
              </a:spcBef>
            </a:pPr>
            <a:endParaRPr lang="en-US" smtClean="0">
              <a:ea typeface="ＭＳ Ｐゴシック" pitchFamily="-65" charset="-128"/>
              <a:cs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a:lstStyle/>
          <a:p>
            <a:fld id="{A5F4F72C-F8B8-2B4F-9416-3FC4F265B746}" type="slidenum">
              <a:rPr lang="en-US">
                <a:latin typeface="Arial" pitchFamily="-65" charset="0"/>
                <a:ea typeface="ＭＳ Ｐゴシック" pitchFamily="-65" charset="-128"/>
                <a:cs typeface="ＭＳ Ｐゴシック" pitchFamily="-65" charset="-128"/>
              </a:rPr>
              <a:pPr/>
              <a:t>11</a:t>
            </a:fld>
            <a:endParaRPr lang="en-US">
              <a:latin typeface="Arial" pitchFamily="-65" charset="0"/>
              <a:ea typeface="ＭＳ Ｐゴシック" pitchFamily="-65" charset="-128"/>
              <a:cs typeface="ＭＳ Ｐゴシック" pitchFamily="-65" charset="-128"/>
            </a:endParaRPr>
          </a:p>
        </p:txBody>
      </p:sp>
      <p:sp>
        <p:nvSpPr>
          <p:cNvPr id="54275" name="Rectangle 2"/>
          <p:cNvSpPr>
            <a:spLocks noGrp="1" noRot="1" noChangeAspect="1" noChangeArrowheads="1" noTextEdit="1"/>
          </p:cNvSpPr>
          <p:nvPr>
            <p:ph type="sldImg"/>
          </p:nvPr>
        </p:nvSpPr>
        <p:spPr bwMode="auto">
          <a:xfrm>
            <a:off x="1147763" y="685800"/>
            <a:ext cx="4572000" cy="3429000"/>
          </a:xfrm>
          <a:solidFill>
            <a:srgbClr val="FFFFFF"/>
          </a:solidFill>
          <a:ln>
            <a:solidFill>
              <a:srgbClr val="000000"/>
            </a:solidFill>
            <a:miter lim="800000"/>
            <a:headEnd/>
            <a:tailEnd/>
          </a:ln>
        </p:spPr>
      </p:sp>
      <p:sp>
        <p:nvSpPr>
          <p:cNvPr id="54276" name="Rectangle 3"/>
          <p:cNvSpPr>
            <a:spLocks noGrp="1" noChangeArrowheads="1"/>
          </p:cNvSpPr>
          <p:nvPr>
            <p:ph type="body" idx="1"/>
          </p:nvPr>
        </p:nvSpPr>
        <p:spPr bwMode="auto">
          <a:xfrm>
            <a:off x="912813" y="4341813"/>
            <a:ext cx="5032375" cy="4116387"/>
          </a:xfrm>
          <a:solidFill>
            <a:srgbClr val="FFFFFF"/>
          </a:solidFill>
          <a:ln>
            <a:solidFill>
              <a:srgbClr val="000000"/>
            </a:solidFill>
            <a:miter lim="800000"/>
            <a:headEnd/>
            <a:tailEnd/>
          </a:ln>
        </p:spPr>
        <p:txBody>
          <a:bodyPr lIns="90004" tIns="45002" rIns="90004" bIns="45002"/>
          <a:lstStyle/>
          <a:p>
            <a:pPr eaLnBrk="1" hangingPunct="1"/>
            <a:r>
              <a:rPr lang="en-US" altLang="ko-KR">
                <a:ea typeface="굴림" pitchFamily="-65" charset="-127"/>
                <a:cs typeface="굴림" pitchFamily="-65" charset="-127"/>
              </a:rPr>
              <a:t>On the left is a field from the Lanzetta et al. movie showing a zoom through time from nearer to more distant galaxies in the HDF, based on measurement of photometric redshifts of 1067 galaxies.  Only 25% of these lie at z&gt;2, with only 7% at z&gt;3.  Only photometric redshifts can be determined from these galaxies from the optical data.</a:t>
            </a:r>
          </a:p>
          <a:p>
            <a:pPr eaLnBrk="1" hangingPunct="1"/>
            <a:r>
              <a:rPr lang="en-US" altLang="ko-KR">
                <a:ea typeface="굴림" pitchFamily="-65" charset="-127"/>
                <a:cs typeface="굴림" pitchFamily="-65" charset="-127"/>
              </a:rPr>
              <a:t>The area if these two views is about a third or so of the HDF.  From statistics, I’d estimate that the slide at the right, with ~20 galaxies, shows those for z&gt;3.  That is ~7% of the total number of galaxies.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0752BE6D-4766-2C4F-A180-876DF67D70C0}" type="slidenum">
              <a:rPr lang="en-US"/>
              <a:pPr/>
              <a:t>14</a:t>
            </a:fld>
            <a:endParaRPr lang="en-US"/>
          </a:p>
        </p:txBody>
      </p:sp>
      <p:sp>
        <p:nvSpPr>
          <p:cNvPr id="160771" name="Rectangle 2"/>
          <p:cNvSpPr>
            <a:spLocks noGrp="1" noRot="1" noChangeAspect="1" noChangeArrowheads="1" noTextEdit="1"/>
          </p:cNvSpPr>
          <p:nvPr>
            <p:ph type="sldImg"/>
          </p:nvPr>
        </p:nvSpPr>
        <p:spPr>
          <a:xfrm>
            <a:off x="1343025" y="503238"/>
            <a:ext cx="4154488" cy="3116262"/>
          </a:xfrm>
          <a:solidFill>
            <a:srgbClr val="FFFFFF"/>
          </a:solidFill>
          <a:ln/>
        </p:spPr>
      </p:sp>
      <p:sp>
        <p:nvSpPr>
          <p:cNvPr id="160772" name="Rectangle 3"/>
          <p:cNvSpPr>
            <a:spLocks noGrp="1" noChangeArrowheads="1"/>
          </p:cNvSpPr>
          <p:nvPr>
            <p:ph type="body" idx="1"/>
          </p:nvPr>
        </p:nvSpPr>
        <p:spPr>
          <a:xfrm>
            <a:off x="914400" y="3657600"/>
            <a:ext cx="5029200" cy="4949825"/>
          </a:xfrm>
          <a:solidFill>
            <a:srgbClr val="FFFFFF"/>
          </a:solidFill>
          <a:ln>
            <a:solidFill>
              <a:srgbClr val="000000"/>
            </a:solidFill>
          </a:ln>
        </p:spPr>
        <p:txBody>
          <a:bodyPr lIns="90004" tIns="45002" rIns="90004" bIns="45002"/>
          <a:lstStyle/>
          <a:p>
            <a:pPr eaLnBrk="1" hangingPunct="1"/>
            <a:r>
              <a:rPr lang="en-US" dirty="0"/>
              <a:t>If one placed CO 6-5 in the LSB, one would get the 211-202 line of H2O and the 7-6 line of 13CO, in addition to several H2CO lines, in the USB.</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a:lstStyle/>
          <a:p>
            <a:fld id="{58640CA2-68EE-4947-8591-5AB68123091D}" type="slidenum">
              <a:rPr lang="en-US">
                <a:latin typeface="Arial" pitchFamily="-65" charset="0"/>
                <a:ea typeface="ＭＳ Ｐゴシック" pitchFamily="-65" charset="-128"/>
                <a:cs typeface="ＭＳ Ｐゴシック" pitchFamily="-65" charset="-128"/>
              </a:rPr>
              <a:pPr/>
              <a:t>18</a:t>
            </a:fld>
            <a:endParaRPr lang="en-US">
              <a:latin typeface="Arial" pitchFamily="-65" charset="0"/>
              <a:ea typeface="ＭＳ Ｐゴシック" pitchFamily="-65" charset="-128"/>
              <a:cs typeface="ＭＳ Ｐゴシック" pitchFamily="-65" charset="-128"/>
            </a:endParaRPr>
          </a:p>
        </p:txBody>
      </p:sp>
      <p:sp>
        <p:nvSpPr>
          <p:cNvPr id="61443" name="Rectangle 2"/>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1444" name="Rectangle 3"/>
          <p:cNvSpPr>
            <a:spLocks noGrp="1" noChangeArrowheads="1"/>
          </p:cNvSpPr>
          <p:nvPr>
            <p:ph type="body" idx="1"/>
          </p:nvPr>
        </p:nvSpPr>
        <p:spPr bwMode="auto">
          <a:solidFill>
            <a:srgbClr val="FFFFFF"/>
          </a:solidFill>
          <a:ln>
            <a:solidFill>
              <a:srgbClr val="000000"/>
            </a:solidFill>
            <a:miter lim="800000"/>
            <a:headEnd/>
            <a:tailEnd/>
          </a:ln>
        </p:spPr>
        <p:txBody>
          <a:bodyPr lIns="86493" tIns="43247" rIns="86493" bIns="43247"/>
          <a:lstStyle/>
          <a:p>
            <a:pPr>
              <a:spcBef>
                <a:spcPct val="0"/>
              </a:spcBef>
            </a:pPr>
            <a:endParaRPr lang="en-US" smtClean="0">
              <a:ea typeface="ＭＳ Ｐゴシック" pitchFamily="-65" charset="-128"/>
              <a:cs typeface="ＭＳ Ｐゴシック" pitchFamily="-6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3"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Slide">
    <p:spTree>
      <p:nvGrpSpPr>
        <p:cNvPr id="1" name=""/>
        <p:cNvGrpSpPr/>
        <p:nvPr/>
      </p:nvGrpSpPr>
      <p:grpSpPr>
        <a:xfrm>
          <a:off x="0" y="0"/>
          <a:ext cx="0" cy="0"/>
          <a:chOff x="0" y="0"/>
          <a:chExt cx="0" cy="0"/>
        </a:xfrm>
      </p:grpSpPr>
      <p:pic>
        <p:nvPicPr>
          <p:cNvPr id="6" name="Picture 6" descr="bg_slides.jpg"/>
          <p:cNvPicPr>
            <a:picLocks noChangeAspect="1"/>
          </p:cNvPicPr>
          <p:nvPr/>
        </p:nvPicPr>
        <p:blipFill>
          <a:blip r:embed="rId2"/>
          <a:srcRect/>
          <a:stretch>
            <a:fillRect/>
          </a:stretch>
        </p:blipFill>
        <p:spPr bwMode="auto">
          <a:xfrm>
            <a:off x="0" y="1428750"/>
            <a:ext cx="9144000" cy="2870200"/>
          </a:xfrm>
          <a:prstGeom prst="rect">
            <a:avLst/>
          </a:prstGeom>
          <a:noFill/>
          <a:ln w="9525">
            <a:noFill/>
            <a:miter lim="800000"/>
            <a:headEnd/>
            <a:tailEnd/>
          </a:ln>
        </p:spPr>
      </p:pic>
      <p:sp>
        <p:nvSpPr>
          <p:cNvPr id="7" name="TextBox 6"/>
          <p:cNvSpPr txBox="1"/>
          <p:nvPr/>
        </p:nvSpPr>
        <p:spPr>
          <a:xfrm>
            <a:off x="3390900" y="5489575"/>
            <a:ext cx="4246563" cy="1047750"/>
          </a:xfrm>
          <a:prstGeom prst="rect">
            <a:avLst/>
          </a:prstGeom>
          <a:solidFill>
            <a:schemeClr val="bg1"/>
          </a:solidFill>
        </p:spPr>
        <p:txBody>
          <a:bodyPr>
            <a:prstTxWarp prst="textNoShape">
              <a:avLst/>
            </a:prstTxWarp>
            <a:spAutoFit/>
          </a:bodyPr>
          <a:lstStyle/>
          <a:p>
            <a:pPr algn="r">
              <a:spcBef>
                <a:spcPct val="20000"/>
              </a:spcBef>
              <a:defRPr/>
            </a:pPr>
            <a:r>
              <a:rPr lang="en-US" sz="1300">
                <a:solidFill>
                  <a:srgbClr val="4375A2"/>
                </a:solidFill>
                <a:latin typeface="Gill Sans MT" pitchFamily="-112" charset="-18"/>
                <a:ea typeface="Gill Sans" pitchFamily="-112" charset="0"/>
                <a:cs typeface="Gill Sans" pitchFamily="-112" charset="0"/>
              </a:rPr>
              <a:t>Atacama Large Millimeter/submillimeter Array</a:t>
            </a:r>
          </a:p>
          <a:p>
            <a:pPr algn="r">
              <a:spcBef>
                <a:spcPct val="20000"/>
              </a:spcBef>
              <a:defRPr/>
            </a:pPr>
            <a:r>
              <a:rPr lang="en-US" sz="1300">
                <a:solidFill>
                  <a:srgbClr val="4375A2"/>
                </a:solidFill>
                <a:latin typeface="Gill Sans MT" pitchFamily="-112" charset="-18"/>
                <a:ea typeface="Gill Sans" pitchFamily="-112" charset="0"/>
                <a:cs typeface="Gill Sans" pitchFamily="-112" charset="0"/>
              </a:rPr>
              <a:t>Expanded Very Large Array</a:t>
            </a:r>
          </a:p>
          <a:p>
            <a:pPr algn="r">
              <a:spcBef>
                <a:spcPct val="20000"/>
              </a:spcBef>
              <a:defRPr/>
            </a:pPr>
            <a:r>
              <a:rPr lang="en-US" sz="1300">
                <a:solidFill>
                  <a:srgbClr val="4375A2"/>
                </a:solidFill>
                <a:latin typeface="Gill Sans MT" pitchFamily="-112" charset="-18"/>
                <a:ea typeface="Gill Sans" pitchFamily="-112" charset="0"/>
                <a:cs typeface="Gill Sans" pitchFamily="-112" charset="0"/>
              </a:rPr>
              <a:t>Robert C. Byrd Green Bank Telescope</a:t>
            </a:r>
          </a:p>
          <a:p>
            <a:pPr algn="r">
              <a:spcBef>
                <a:spcPct val="20000"/>
              </a:spcBef>
              <a:defRPr/>
            </a:pPr>
            <a:r>
              <a:rPr lang="en-US" sz="1300">
                <a:solidFill>
                  <a:srgbClr val="4375A2"/>
                </a:solidFill>
                <a:latin typeface="Gill Sans MT" pitchFamily="-112" charset="-18"/>
                <a:ea typeface="Gill Sans" pitchFamily="-112" charset="0"/>
                <a:cs typeface="Gill Sans" pitchFamily="-112" charset="0"/>
              </a:rPr>
              <a:t>Very Long Baseline Array</a:t>
            </a:r>
          </a:p>
        </p:txBody>
      </p:sp>
      <p:pic>
        <p:nvPicPr>
          <p:cNvPr id="9" name="Picture 2"/>
          <p:cNvPicPr>
            <a:picLocks noChangeAspect="1" noChangeArrowheads="1"/>
          </p:cNvPicPr>
          <p:nvPr/>
        </p:nvPicPr>
        <p:blipFill>
          <a:blip r:embed="rId3"/>
          <a:srcRect/>
          <a:stretch>
            <a:fillRect/>
          </a:stretch>
        </p:blipFill>
        <p:spPr bwMode="auto">
          <a:xfrm>
            <a:off x="7799388" y="5313363"/>
            <a:ext cx="892175" cy="1154112"/>
          </a:xfrm>
          <a:prstGeom prst="rect">
            <a:avLst/>
          </a:prstGeom>
          <a:noFill/>
          <a:ln w="9525">
            <a:noFill/>
            <a:miter lim="800000"/>
            <a:headEnd/>
            <a:tailEnd/>
          </a:ln>
        </p:spPr>
      </p:pic>
      <p:sp>
        <p:nvSpPr>
          <p:cNvPr id="2" name="Title 1"/>
          <p:cNvSpPr>
            <a:spLocks noGrp="1"/>
          </p:cNvSpPr>
          <p:nvPr>
            <p:ph type="ctrTitle"/>
          </p:nvPr>
        </p:nvSpPr>
        <p:spPr>
          <a:xfrm>
            <a:off x="457200" y="381000"/>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457200" y="974725"/>
            <a:ext cx="6400800" cy="1752600"/>
          </a:xfrm>
          <a:prstGeom prst="rect">
            <a:avLst/>
          </a:prstGeom>
        </p:spPr>
        <p:txBody>
          <a:bodyPr>
            <a:normAutofit/>
          </a:bodyPr>
          <a:lstStyle>
            <a:lvl1pPr marL="0" indent="0" algn="l">
              <a:buNone/>
              <a:defRPr sz="2000">
                <a:solidFill>
                  <a:srgbClr val="00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3"/>
          </p:nvPr>
        </p:nvSpPr>
        <p:spPr>
          <a:xfrm>
            <a:off x="457200" y="4343400"/>
            <a:ext cx="4572000" cy="685800"/>
          </a:xfrm>
          <a:prstGeom prst="rect">
            <a:avLst/>
          </a:prstGeom>
        </p:spPr>
        <p:txBody>
          <a:bodyPr>
            <a:normAutofit/>
          </a:bodyPr>
          <a:lstStyle>
            <a:lvl1pPr>
              <a:defRPr sz="2400">
                <a:solidFill>
                  <a:srgbClr val="990033"/>
                </a:solidFill>
              </a:defRPr>
            </a:lvl1pPr>
          </a:lstStyle>
          <a:p>
            <a:pPr lvl="0"/>
            <a:r>
              <a:rPr lang="en-US" dirty="0" smtClean="0"/>
              <a:t>Click to edit Master text</a:t>
            </a:r>
            <a:endParaRPr lang="en-US" dirty="0"/>
          </a:p>
        </p:txBody>
      </p:sp>
      <p:sp>
        <p:nvSpPr>
          <p:cNvPr id="10" name="Text Placeholder 9"/>
          <p:cNvSpPr>
            <a:spLocks noGrp="1"/>
          </p:cNvSpPr>
          <p:nvPr>
            <p:ph type="body" sz="quarter" idx="14"/>
          </p:nvPr>
        </p:nvSpPr>
        <p:spPr>
          <a:xfrm>
            <a:off x="457200" y="4724400"/>
            <a:ext cx="6019800" cy="914400"/>
          </a:xfrm>
          <a:prstGeom prst="rect">
            <a:avLst/>
          </a:prstGeom>
        </p:spPr>
        <p:txBody>
          <a:bodyPr>
            <a:normAutofit/>
          </a:bodyPr>
          <a:lstStyle>
            <a:lvl1pPr>
              <a:defRPr sz="2000">
                <a:solidFill>
                  <a:srgbClr val="000099"/>
                </a:solidFill>
              </a:defRPr>
            </a:lvl1pPr>
          </a:lstStyle>
          <a:p>
            <a:pPr lvl="0"/>
            <a:r>
              <a:rPr lang="en-US" dirty="0"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0772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0772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AAS216: Preparing for ALMA</a:t>
            </a:r>
          </a:p>
        </p:txBody>
      </p:sp>
      <p:sp>
        <p:nvSpPr>
          <p:cNvPr id="5" name="Slide Number Placeholder 5"/>
          <p:cNvSpPr>
            <a:spLocks noGrp="1"/>
          </p:cNvSpPr>
          <p:nvPr>
            <p:ph type="sldNum" sz="quarter" idx="11"/>
          </p:nvPr>
        </p:nvSpPr>
        <p:spPr/>
        <p:txBody>
          <a:bodyPr/>
          <a:lstStyle>
            <a:lvl1pPr>
              <a:defRPr/>
            </a:lvl1pPr>
          </a:lstStyle>
          <a:p>
            <a:pPr>
              <a:defRPr/>
            </a:pPr>
            <a:fld id="{57F55911-9317-394E-9F25-1BC6BAF7AA6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AAS216: Preparing for ALMA</a:t>
            </a:r>
          </a:p>
        </p:txBody>
      </p:sp>
      <p:sp>
        <p:nvSpPr>
          <p:cNvPr id="5" name="Slide Number Placeholder 5"/>
          <p:cNvSpPr>
            <a:spLocks noGrp="1"/>
          </p:cNvSpPr>
          <p:nvPr>
            <p:ph type="sldNum" sz="quarter" idx="11"/>
          </p:nvPr>
        </p:nvSpPr>
        <p:spPr/>
        <p:txBody>
          <a:bodyPr/>
          <a:lstStyle>
            <a:lvl1pPr>
              <a:defRPr/>
            </a:lvl1pPr>
          </a:lstStyle>
          <a:p>
            <a:pPr>
              <a:defRPr/>
            </a:pPr>
            <a:fld id="{74C6C893-2E0A-7042-BD85-14634727F1C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AAS216: Preparing for ALMA</a:t>
            </a:r>
          </a:p>
        </p:txBody>
      </p:sp>
      <p:sp>
        <p:nvSpPr>
          <p:cNvPr id="5" name="Slide Number Placeholder 5"/>
          <p:cNvSpPr>
            <a:spLocks noGrp="1"/>
          </p:cNvSpPr>
          <p:nvPr>
            <p:ph type="sldNum" sz="quarter" idx="11"/>
          </p:nvPr>
        </p:nvSpPr>
        <p:spPr/>
        <p:txBody>
          <a:bodyPr/>
          <a:lstStyle>
            <a:lvl1pPr>
              <a:defRPr/>
            </a:lvl1pPr>
          </a:lstStyle>
          <a:p>
            <a:pPr>
              <a:defRPr/>
            </a:pPr>
            <a:fld id="{0973F8A6-6B30-9B45-B450-D9EC2A41385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a:t>AAS216: Preparing for ALMA</a:t>
            </a:r>
          </a:p>
        </p:txBody>
      </p:sp>
      <p:sp>
        <p:nvSpPr>
          <p:cNvPr id="6" name="Slide Number Placeholder 5"/>
          <p:cNvSpPr>
            <a:spLocks noGrp="1"/>
          </p:cNvSpPr>
          <p:nvPr>
            <p:ph type="sldNum" sz="quarter" idx="11"/>
          </p:nvPr>
        </p:nvSpPr>
        <p:spPr/>
        <p:txBody>
          <a:bodyPr/>
          <a:lstStyle>
            <a:lvl1pPr>
              <a:defRPr/>
            </a:lvl1pPr>
          </a:lstStyle>
          <a:p>
            <a:pPr>
              <a:defRPr/>
            </a:pPr>
            <a:fld id="{6CE70D26-0892-FC45-A4F0-EF30C61F953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r>
              <a:rPr lang="en-US"/>
              <a:t>AAS216: Preparing for ALMA</a:t>
            </a:r>
          </a:p>
        </p:txBody>
      </p:sp>
      <p:sp>
        <p:nvSpPr>
          <p:cNvPr id="8" name="Slide Number Placeholder 5"/>
          <p:cNvSpPr>
            <a:spLocks noGrp="1"/>
          </p:cNvSpPr>
          <p:nvPr>
            <p:ph type="sldNum" sz="quarter" idx="11"/>
          </p:nvPr>
        </p:nvSpPr>
        <p:spPr/>
        <p:txBody>
          <a:bodyPr/>
          <a:lstStyle>
            <a:lvl1pPr>
              <a:defRPr/>
            </a:lvl1pPr>
          </a:lstStyle>
          <a:p>
            <a:pPr>
              <a:defRPr/>
            </a:pPr>
            <a:fld id="{0B791793-6F49-484D-9DC7-3E672F49F4E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a:t>AAS216: Preparing for ALMA</a:t>
            </a:r>
          </a:p>
        </p:txBody>
      </p:sp>
      <p:sp>
        <p:nvSpPr>
          <p:cNvPr id="4" name="Slide Number Placeholder 5"/>
          <p:cNvSpPr>
            <a:spLocks noGrp="1"/>
          </p:cNvSpPr>
          <p:nvPr>
            <p:ph type="sldNum" sz="quarter" idx="11"/>
          </p:nvPr>
        </p:nvSpPr>
        <p:spPr/>
        <p:txBody>
          <a:bodyPr/>
          <a:lstStyle>
            <a:lvl1pPr>
              <a:defRPr/>
            </a:lvl1pPr>
          </a:lstStyle>
          <a:p>
            <a:pPr>
              <a:defRPr/>
            </a:pPr>
            <a:fld id="{8A22F198-A4B9-9643-937C-F3D9C543497E}"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AAS216: Preparing for ALMA</a:t>
            </a:r>
          </a:p>
        </p:txBody>
      </p:sp>
      <p:sp>
        <p:nvSpPr>
          <p:cNvPr id="3" name="Slide Number Placeholder 5"/>
          <p:cNvSpPr>
            <a:spLocks noGrp="1"/>
          </p:cNvSpPr>
          <p:nvPr>
            <p:ph type="sldNum" sz="quarter" idx="11"/>
          </p:nvPr>
        </p:nvSpPr>
        <p:spPr/>
        <p:txBody>
          <a:bodyPr/>
          <a:lstStyle>
            <a:lvl1pPr>
              <a:defRPr/>
            </a:lvl1pPr>
          </a:lstStyle>
          <a:p>
            <a:pPr>
              <a:defRPr/>
            </a:pPr>
            <a:fld id="{65A7D167-F40C-484B-92BC-F3E09DF9ACB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AAS216: Preparing for ALMA</a:t>
            </a:r>
          </a:p>
        </p:txBody>
      </p:sp>
      <p:sp>
        <p:nvSpPr>
          <p:cNvPr id="6" name="Slide Number Placeholder 5"/>
          <p:cNvSpPr>
            <a:spLocks noGrp="1"/>
          </p:cNvSpPr>
          <p:nvPr>
            <p:ph type="sldNum" sz="quarter" idx="11"/>
          </p:nvPr>
        </p:nvSpPr>
        <p:spPr/>
        <p:txBody>
          <a:bodyPr/>
          <a:lstStyle>
            <a:lvl1pPr>
              <a:defRPr/>
            </a:lvl1pPr>
          </a:lstStyle>
          <a:p>
            <a:pPr>
              <a:defRPr/>
            </a:pPr>
            <a:fld id="{4530E7BD-5918-2743-80F2-37D1ABCDC82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a:t>AAS216: Preparing for ALMA</a:t>
            </a:r>
          </a:p>
        </p:txBody>
      </p:sp>
      <p:sp>
        <p:nvSpPr>
          <p:cNvPr id="5" name="Slide Number Placeholder 5"/>
          <p:cNvSpPr>
            <a:spLocks noGrp="1"/>
          </p:cNvSpPr>
          <p:nvPr>
            <p:ph type="sldNum" sz="quarter" idx="11"/>
          </p:nvPr>
        </p:nvSpPr>
        <p:spPr/>
        <p:txBody>
          <a:bodyPr/>
          <a:lstStyle>
            <a:lvl1pPr>
              <a:defRPr/>
            </a:lvl1pPr>
          </a:lstStyle>
          <a:p>
            <a:pPr>
              <a:defRPr/>
            </a:pPr>
            <a:fld id="{BBE2ABE7-207D-AD4C-8CB3-29DBE839EE0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AAS216: Preparing for ALMA</a:t>
            </a:r>
          </a:p>
        </p:txBody>
      </p:sp>
      <p:sp>
        <p:nvSpPr>
          <p:cNvPr id="6" name="Slide Number Placeholder 5"/>
          <p:cNvSpPr>
            <a:spLocks noGrp="1"/>
          </p:cNvSpPr>
          <p:nvPr>
            <p:ph type="sldNum" sz="quarter" idx="11"/>
          </p:nvPr>
        </p:nvSpPr>
        <p:spPr/>
        <p:txBody>
          <a:bodyPr/>
          <a:lstStyle>
            <a:lvl1pPr>
              <a:defRPr/>
            </a:lvl1pPr>
          </a:lstStyle>
          <a:p>
            <a:pPr>
              <a:defRPr/>
            </a:pPr>
            <a:fld id="{9A5331A0-D204-5D48-A075-C9CD0DFD8C91}"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AAS216: Preparing for ALMA</a:t>
            </a:r>
          </a:p>
        </p:txBody>
      </p:sp>
      <p:sp>
        <p:nvSpPr>
          <p:cNvPr id="5" name="Slide Number Placeholder 5"/>
          <p:cNvSpPr>
            <a:spLocks noGrp="1"/>
          </p:cNvSpPr>
          <p:nvPr>
            <p:ph type="sldNum" sz="quarter" idx="11"/>
          </p:nvPr>
        </p:nvSpPr>
        <p:spPr/>
        <p:txBody>
          <a:bodyPr/>
          <a:lstStyle>
            <a:lvl1pPr>
              <a:defRPr/>
            </a:lvl1pPr>
          </a:lstStyle>
          <a:p>
            <a:pPr>
              <a:defRPr/>
            </a:pPr>
            <a:fld id="{9BCF13F7-A355-1B4C-861A-AC8825676FC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95300"/>
            <a:ext cx="2057400" cy="56308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95300"/>
            <a:ext cx="6019800" cy="5630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AAS216: Preparing for ALMA</a:t>
            </a:r>
          </a:p>
        </p:txBody>
      </p:sp>
      <p:sp>
        <p:nvSpPr>
          <p:cNvPr id="5" name="Slide Number Placeholder 5"/>
          <p:cNvSpPr>
            <a:spLocks noGrp="1"/>
          </p:cNvSpPr>
          <p:nvPr>
            <p:ph type="sldNum" sz="quarter" idx="11"/>
          </p:nvPr>
        </p:nvSpPr>
        <p:spPr/>
        <p:txBody>
          <a:bodyPr/>
          <a:lstStyle>
            <a:lvl1pPr>
              <a:defRPr/>
            </a:lvl1pPr>
          </a:lstStyle>
          <a:p>
            <a:pPr>
              <a:defRPr/>
            </a:pPr>
            <a:fld id="{10AAC642-B697-E047-AA08-540EDAF84773}"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AAS216: Preparing for ALMA</a:t>
            </a:r>
          </a:p>
        </p:txBody>
      </p:sp>
      <p:sp>
        <p:nvSpPr>
          <p:cNvPr id="5" name="Slide Number Placeholder 5"/>
          <p:cNvSpPr>
            <a:spLocks noGrp="1"/>
          </p:cNvSpPr>
          <p:nvPr>
            <p:ph type="sldNum" sz="quarter" idx="11"/>
          </p:nvPr>
        </p:nvSpPr>
        <p:spPr/>
        <p:txBody>
          <a:bodyPr/>
          <a:lstStyle>
            <a:lvl1pPr>
              <a:defRPr/>
            </a:lvl1pPr>
          </a:lstStyle>
          <a:p>
            <a:pPr>
              <a:defRPr/>
            </a:pPr>
            <a:fld id="{FCBED2A3-3CBF-5840-A0AD-8E8DAF8BF01C}"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AAS216: Preparing for ALMA</a:t>
            </a:r>
          </a:p>
        </p:txBody>
      </p:sp>
      <p:sp>
        <p:nvSpPr>
          <p:cNvPr id="5" name="Slide Number Placeholder 5"/>
          <p:cNvSpPr>
            <a:spLocks noGrp="1"/>
          </p:cNvSpPr>
          <p:nvPr>
            <p:ph type="sldNum" sz="quarter" idx="11"/>
          </p:nvPr>
        </p:nvSpPr>
        <p:spPr/>
        <p:txBody>
          <a:bodyPr/>
          <a:lstStyle>
            <a:lvl1pPr>
              <a:defRPr/>
            </a:lvl1pPr>
          </a:lstStyle>
          <a:p>
            <a:pPr>
              <a:defRPr/>
            </a:pPr>
            <a:fld id="{DF5CDDE2-A392-0546-A5D5-11681F9C8261}"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AAS216: Preparing for ALMA</a:t>
            </a:r>
          </a:p>
        </p:txBody>
      </p:sp>
      <p:sp>
        <p:nvSpPr>
          <p:cNvPr id="5" name="Slide Number Placeholder 5"/>
          <p:cNvSpPr>
            <a:spLocks noGrp="1"/>
          </p:cNvSpPr>
          <p:nvPr>
            <p:ph type="sldNum" sz="quarter" idx="11"/>
          </p:nvPr>
        </p:nvSpPr>
        <p:spPr/>
        <p:txBody>
          <a:bodyPr/>
          <a:lstStyle>
            <a:lvl1pPr>
              <a:defRPr/>
            </a:lvl1pPr>
          </a:lstStyle>
          <a:p>
            <a:pPr>
              <a:defRPr/>
            </a:pPr>
            <a:fld id="{6A508785-F873-3F4E-9831-672958200AA8}"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a:t>AAS216: Preparing for ALMA</a:t>
            </a:r>
          </a:p>
        </p:txBody>
      </p:sp>
      <p:sp>
        <p:nvSpPr>
          <p:cNvPr id="6" name="Slide Number Placeholder 5"/>
          <p:cNvSpPr>
            <a:spLocks noGrp="1"/>
          </p:cNvSpPr>
          <p:nvPr>
            <p:ph type="sldNum" sz="quarter" idx="11"/>
          </p:nvPr>
        </p:nvSpPr>
        <p:spPr/>
        <p:txBody>
          <a:bodyPr/>
          <a:lstStyle>
            <a:lvl1pPr>
              <a:defRPr/>
            </a:lvl1pPr>
          </a:lstStyle>
          <a:p>
            <a:pPr>
              <a:defRPr/>
            </a:pPr>
            <a:fld id="{B28BEC54-5B07-684E-8AA8-F0007B8CC457}"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r>
              <a:rPr lang="en-US"/>
              <a:t>AAS216: Preparing for ALMA</a:t>
            </a:r>
          </a:p>
        </p:txBody>
      </p:sp>
      <p:sp>
        <p:nvSpPr>
          <p:cNvPr id="8" name="Slide Number Placeholder 5"/>
          <p:cNvSpPr>
            <a:spLocks noGrp="1"/>
          </p:cNvSpPr>
          <p:nvPr>
            <p:ph type="sldNum" sz="quarter" idx="11"/>
          </p:nvPr>
        </p:nvSpPr>
        <p:spPr/>
        <p:txBody>
          <a:bodyPr/>
          <a:lstStyle>
            <a:lvl1pPr>
              <a:defRPr/>
            </a:lvl1pPr>
          </a:lstStyle>
          <a:p>
            <a:pPr>
              <a:defRPr/>
            </a:pPr>
            <a:fld id="{E879A275-8EEF-664C-BD72-BE9EE02442EB}"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a:t>AAS216: Preparing for ALMA</a:t>
            </a:r>
          </a:p>
        </p:txBody>
      </p:sp>
      <p:sp>
        <p:nvSpPr>
          <p:cNvPr id="4" name="Slide Number Placeholder 5"/>
          <p:cNvSpPr>
            <a:spLocks noGrp="1"/>
          </p:cNvSpPr>
          <p:nvPr>
            <p:ph type="sldNum" sz="quarter" idx="11"/>
          </p:nvPr>
        </p:nvSpPr>
        <p:spPr/>
        <p:txBody>
          <a:bodyPr/>
          <a:lstStyle>
            <a:lvl1pPr>
              <a:defRPr/>
            </a:lvl1pPr>
          </a:lstStyle>
          <a:p>
            <a:pPr>
              <a:defRPr/>
            </a:pPr>
            <a:fld id="{538B28BA-D86C-8144-9486-0A75E075AA89}"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AAS216: Preparing for ALMA</a:t>
            </a:r>
          </a:p>
        </p:txBody>
      </p:sp>
      <p:sp>
        <p:nvSpPr>
          <p:cNvPr id="3" name="Slide Number Placeholder 5"/>
          <p:cNvSpPr>
            <a:spLocks noGrp="1"/>
          </p:cNvSpPr>
          <p:nvPr>
            <p:ph type="sldNum" sz="quarter" idx="11"/>
          </p:nvPr>
        </p:nvSpPr>
        <p:spPr/>
        <p:txBody>
          <a:bodyPr/>
          <a:lstStyle>
            <a:lvl1pPr>
              <a:defRPr/>
            </a:lvl1pPr>
          </a:lstStyle>
          <a:p>
            <a:pPr>
              <a:defRPr/>
            </a:pPr>
            <a:fld id="{2B53541A-F757-724F-9B6F-BC5A2A8DEB8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AAS216: Preparing for ALMA</a:t>
            </a:r>
          </a:p>
        </p:txBody>
      </p:sp>
      <p:sp>
        <p:nvSpPr>
          <p:cNvPr id="5" name="Slide Number Placeholder 5"/>
          <p:cNvSpPr>
            <a:spLocks noGrp="1"/>
          </p:cNvSpPr>
          <p:nvPr>
            <p:ph type="sldNum" sz="quarter" idx="11"/>
          </p:nvPr>
        </p:nvSpPr>
        <p:spPr/>
        <p:txBody>
          <a:bodyPr/>
          <a:lstStyle>
            <a:lvl1pPr>
              <a:defRPr/>
            </a:lvl1pPr>
          </a:lstStyle>
          <a:p>
            <a:pPr>
              <a:defRPr/>
            </a:pPr>
            <a:fld id="{976AE74C-C4E1-784B-8C2C-42E0F2AFCB38}"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AAS216: Preparing for ALMA</a:t>
            </a:r>
          </a:p>
        </p:txBody>
      </p:sp>
      <p:sp>
        <p:nvSpPr>
          <p:cNvPr id="6" name="Slide Number Placeholder 5"/>
          <p:cNvSpPr>
            <a:spLocks noGrp="1"/>
          </p:cNvSpPr>
          <p:nvPr>
            <p:ph type="sldNum" sz="quarter" idx="11"/>
          </p:nvPr>
        </p:nvSpPr>
        <p:spPr/>
        <p:txBody>
          <a:bodyPr/>
          <a:lstStyle>
            <a:lvl1pPr>
              <a:defRPr/>
            </a:lvl1pPr>
          </a:lstStyle>
          <a:p>
            <a:pPr>
              <a:defRPr/>
            </a:pPr>
            <a:fld id="{EE67D43C-6BDB-AA40-BC8A-15359DBDE63F}"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AAS216: Preparing for ALMA</a:t>
            </a:r>
          </a:p>
        </p:txBody>
      </p:sp>
      <p:sp>
        <p:nvSpPr>
          <p:cNvPr id="6" name="Slide Number Placeholder 5"/>
          <p:cNvSpPr>
            <a:spLocks noGrp="1"/>
          </p:cNvSpPr>
          <p:nvPr>
            <p:ph type="sldNum" sz="quarter" idx="11"/>
          </p:nvPr>
        </p:nvSpPr>
        <p:spPr/>
        <p:txBody>
          <a:bodyPr/>
          <a:lstStyle>
            <a:lvl1pPr>
              <a:defRPr/>
            </a:lvl1pPr>
          </a:lstStyle>
          <a:p>
            <a:pPr>
              <a:defRPr/>
            </a:pPr>
            <a:fld id="{7989A426-0DA6-AA41-9524-59A18992284C}"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AAS216: Preparing for ALMA</a:t>
            </a:r>
          </a:p>
        </p:txBody>
      </p:sp>
      <p:sp>
        <p:nvSpPr>
          <p:cNvPr id="5" name="Slide Number Placeholder 5"/>
          <p:cNvSpPr>
            <a:spLocks noGrp="1"/>
          </p:cNvSpPr>
          <p:nvPr>
            <p:ph type="sldNum" sz="quarter" idx="11"/>
          </p:nvPr>
        </p:nvSpPr>
        <p:spPr/>
        <p:txBody>
          <a:bodyPr/>
          <a:lstStyle>
            <a:lvl1pPr>
              <a:defRPr/>
            </a:lvl1pPr>
          </a:lstStyle>
          <a:p>
            <a:pPr>
              <a:defRPr/>
            </a:pPr>
            <a:fld id="{914EF1BF-9AB2-2A42-8D39-4503DF1306E6}"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95300"/>
            <a:ext cx="2057400" cy="56308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95300"/>
            <a:ext cx="6019800" cy="5630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AAS216: Preparing for ALMA</a:t>
            </a:r>
          </a:p>
        </p:txBody>
      </p:sp>
      <p:sp>
        <p:nvSpPr>
          <p:cNvPr id="5" name="Slide Number Placeholder 5"/>
          <p:cNvSpPr>
            <a:spLocks noGrp="1"/>
          </p:cNvSpPr>
          <p:nvPr>
            <p:ph type="sldNum" sz="quarter" idx="11"/>
          </p:nvPr>
        </p:nvSpPr>
        <p:spPr/>
        <p:txBody>
          <a:bodyPr/>
          <a:lstStyle>
            <a:lvl1pPr>
              <a:defRPr/>
            </a:lvl1pPr>
          </a:lstStyle>
          <a:p>
            <a:pPr>
              <a:defRPr/>
            </a:pPr>
            <a:fld id="{14AC6237-5F50-1242-8D40-4D8D9248B5F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a:t>AAS216: Preparing for ALMA</a:t>
            </a:r>
          </a:p>
        </p:txBody>
      </p:sp>
      <p:sp>
        <p:nvSpPr>
          <p:cNvPr id="6" name="Slide Number Placeholder 5"/>
          <p:cNvSpPr>
            <a:spLocks noGrp="1"/>
          </p:cNvSpPr>
          <p:nvPr>
            <p:ph type="sldNum" sz="quarter" idx="11"/>
          </p:nvPr>
        </p:nvSpPr>
        <p:spPr/>
        <p:txBody>
          <a:bodyPr/>
          <a:lstStyle>
            <a:lvl1pPr>
              <a:defRPr/>
            </a:lvl1pPr>
          </a:lstStyle>
          <a:p>
            <a:pPr>
              <a:defRPr/>
            </a:pPr>
            <a:fld id="{A196F272-58FE-B04C-A5A4-971357254FB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r>
              <a:rPr lang="en-US"/>
              <a:t>AAS216: Preparing for ALMA</a:t>
            </a:r>
          </a:p>
        </p:txBody>
      </p:sp>
      <p:sp>
        <p:nvSpPr>
          <p:cNvPr id="8" name="Slide Number Placeholder 5"/>
          <p:cNvSpPr>
            <a:spLocks noGrp="1"/>
          </p:cNvSpPr>
          <p:nvPr>
            <p:ph type="sldNum" sz="quarter" idx="11"/>
          </p:nvPr>
        </p:nvSpPr>
        <p:spPr/>
        <p:txBody>
          <a:bodyPr/>
          <a:lstStyle>
            <a:lvl1pPr>
              <a:defRPr/>
            </a:lvl1pPr>
          </a:lstStyle>
          <a:p>
            <a:pPr>
              <a:defRPr/>
            </a:pPr>
            <a:fld id="{E6573820-4C40-234F-98F9-6DA2A8A27D2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a:t>AAS216: Preparing for ALMA</a:t>
            </a:r>
          </a:p>
        </p:txBody>
      </p:sp>
      <p:sp>
        <p:nvSpPr>
          <p:cNvPr id="4" name="Slide Number Placeholder 5"/>
          <p:cNvSpPr>
            <a:spLocks noGrp="1"/>
          </p:cNvSpPr>
          <p:nvPr>
            <p:ph type="sldNum" sz="quarter" idx="11"/>
          </p:nvPr>
        </p:nvSpPr>
        <p:spPr/>
        <p:txBody>
          <a:bodyPr/>
          <a:lstStyle>
            <a:lvl1pPr>
              <a:defRPr/>
            </a:lvl1pPr>
          </a:lstStyle>
          <a:p>
            <a:pPr>
              <a:defRPr/>
            </a:pPr>
            <a:fld id="{FBCB9109-B814-D941-925D-1C4570ECDBD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AAS216: Preparing for ALMA</a:t>
            </a:r>
          </a:p>
        </p:txBody>
      </p:sp>
      <p:sp>
        <p:nvSpPr>
          <p:cNvPr id="3" name="Slide Number Placeholder 5"/>
          <p:cNvSpPr>
            <a:spLocks noGrp="1"/>
          </p:cNvSpPr>
          <p:nvPr>
            <p:ph type="sldNum" sz="quarter" idx="11"/>
          </p:nvPr>
        </p:nvSpPr>
        <p:spPr/>
        <p:txBody>
          <a:bodyPr/>
          <a:lstStyle>
            <a:lvl1pPr>
              <a:defRPr/>
            </a:lvl1pPr>
          </a:lstStyle>
          <a:p>
            <a:pPr>
              <a:defRPr/>
            </a:pPr>
            <a:fld id="{793148F2-A8F7-EF4A-AFA4-E418CFCC534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AAS216: Preparing for ALMA</a:t>
            </a:r>
          </a:p>
        </p:txBody>
      </p:sp>
      <p:sp>
        <p:nvSpPr>
          <p:cNvPr id="6" name="Slide Number Placeholder 5"/>
          <p:cNvSpPr>
            <a:spLocks noGrp="1"/>
          </p:cNvSpPr>
          <p:nvPr>
            <p:ph type="sldNum" sz="quarter" idx="11"/>
          </p:nvPr>
        </p:nvSpPr>
        <p:spPr/>
        <p:txBody>
          <a:bodyPr/>
          <a:lstStyle>
            <a:lvl1pPr>
              <a:defRPr/>
            </a:lvl1pPr>
          </a:lstStyle>
          <a:p>
            <a:pPr>
              <a:defRPr/>
            </a:pPr>
            <a:fld id="{B70670A2-0AD4-8749-A7DA-28495873090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0772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smtClean="0"/>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4" Type="http://schemas.openxmlformats.org/officeDocument/2006/relationships/slideLayout" Target="../slideLayouts/slideLayout5.xml"/><Relationship Id="rId7" Type="http://schemas.openxmlformats.org/officeDocument/2006/relationships/slideLayout" Target="../slideLayouts/slideLayout8.xml"/><Relationship Id="rId11"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8" Type="http://schemas.openxmlformats.org/officeDocument/2006/relationships/slideLayout" Target="../slideLayouts/slideLayout9.xml"/><Relationship Id="rId13" Type="http://schemas.openxmlformats.org/officeDocument/2006/relationships/image" Target="../media/image2.png"/><Relationship Id="rId10" Type="http://schemas.openxmlformats.org/officeDocument/2006/relationships/slideLayout" Target="../slideLayouts/slideLayout11.xml"/><Relationship Id="rId5" Type="http://schemas.openxmlformats.org/officeDocument/2006/relationships/slideLayout" Target="../slideLayouts/slideLayout6.xml"/><Relationship Id="rId12" Type="http://schemas.openxmlformats.org/officeDocument/2006/relationships/image" Target="../media/image4.jpeg"/><Relationship Id="rId2" Type="http://schemas.openxmlformats.org/officeDocument/2006/relationships/slideLayout" Target="../slideLayouts/slideLayout3.xml"/><Relationship Id="rId9" Type="http://schemas.openxmlformats.org/officeDocument/2006/relationships/slideLayout" Target="../slideLayouts/slideLayout10.xml"/><Relationship Id="rId3"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14" Type="http://schemas.openxmlformats.org/officeDocument/2006/relationships/image" Target="../media/image2.png"/><Relationship Id="rId4" Type="http://schemas.openxmlformats.org/officeDocument/2006/relationships/slideLayout" Target="../slideLayouts/slideLayout15.xml"/><Relationship Id="rId7" Type="http://schemas.openxmlformats.org/officeDocument/2006/relationships/slideLayout" Target="../slideLayouts/slideLayout18.xml"/><Relationship Id="rId11" Type="http://schemas.openxmlformats.org/officeDocument/2006/relationships/slideLayout" Target="../slideLayouts/slideLayout2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8" Type="http://schemas.openxmlformats.org/officeDocument/2006/relationships/slideLayout" Target="../slideLayouts/slideLayout19.xml"/><Relationship Id="rId13" Type="http://schemas.openxmlformats.org/officeDocument/2006/relationships/image" Target="../media/image5.jpeg"/><Relationship Id="rId10" Type="http://schemas.openxmlformats.org/officeDocument/2006/relationships/slideLayout" Target="../slideLayouts/slideLayout21.xml"/><Relationship Id="rId5"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3.xml"/><Relationship Id="rId9" Type="http://schemas.openxmlformats.org/officeDocument/2006/relationships/slideLayout" Target="../slideLayouts/slideLayout20.xml"/><Relationship Id="rId3"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14" Type="http://schemas.openxmlformats.org/officeDocument/2006/relationships/image" Target="../media/image2.png"/><Relationship Id="rId4" Type="http://schemas.openxmlformats.org/officeDocument/2006/relationships/slideLayout" Target="../slideLayouts/slideLayout26.xml"/><Relationship Id="rId7" Type="http://schemas.openxmlformats.org/officeDocument/2006/relationships/slideLayout" Target="../slideLayouts/slideLayout29.xml"/><Relationship Id="rId11" Type="http://schemas.openxmlformats.org/officeDocument/2006/relationships/slideLayout" Target="../slideLayouts/slideLayout3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8" Type="http://schemas.openxmlformats.org/officeDocument/2006/relationships/slideLayout" Target="../slideLayouts/slideLayout30.xml"/><Relationship Id="rId13" Type="http://schemas.openxmlformats.org/officeDocument/2006/relationships/image" Target="../media/image5.jpeg"/><Relationship Id="rId10" Type="http://schemas.openxmlformats.org/officeDocument/2006/relationships/slideLayout" Target="../slideLayouts/slideLayout32.xml"/><Relationship Id="rId5" Type="http://schemas.openxmlformats.org/officeDocument/2006/relationships/slideLayout" Target="../slideLayouts/slideLayout27.xml"/><Relationship Id="rId12" Type="http://schemas.openxmlformats.org/officeDocument/2006/relationships/theme" Target="../theme/theme4.xml"/><Relationship Id="rId2" Type="http://schemas.openxmlformats.org/officeDocument/2006/relationships/slideLayout" Target="../slideLayouts/slideLayout24.xml"/><Relationship Id="rId9" Type="http://schemas.openxmlformats.org/officeDocument/2006/relationships/slideLayout" Target="../slideLayouts/slideLayout31.xml"/><Relationship Id="rId3"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26" name="Picture 4"/>
          <p:cNvPicPr>
            <a:picLocks noChangeAspect="1" noChangeArrowheads="1"/>
          </p:cNvPicPr>
          <p:nvPr/>
        </p:nvPicPr>
        <p:blipFill>
          <a:blip r:embed="rId4"/>
          <a:srcRect/>
          <a:stretch>
            <a:fillRect/>
          </a:stretch>
        </p:blipFill>
        <p:spPr bwMode="auto">
          <a:xfrm>
            <a:off x="7799388" y="5313363"/>
            <a:ext cx="892175" cy="1154112"/>
          </a:xfrm>
          <a:prstGeom prst="rect">
            <a:avLst/>
          </a:prstGeom>
          <a:noFill/>
          <a:ln w="9525">
            <a:noFill/>
            <a:miter lim="800000"/>
            <a:headEnd/>
            <a:tailEnd/>
          </a:ln>
        </p:spPr>
      </p:pic>
      <p:sp>
        <p:nvSpPr>
          <p:cNvPr id="5" name="Footer Placeholder 4"/>
          <p:cNvSpPr>
            <a:spLocks noGrp="1"/>
          </p:cNvSpPr>
          <p:nvPr>
            <p:ph type="ftr" sz="quarter" idx="3"/>
          </p:nvPr>
        </p:nvSpPr>
        <p:spPr>
          <a:xfrm>
            <a:off x="3124200" y="6356350"/>
            <a:ext cx="5105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0099"/>
                </a:solidFill>
                <a:latin typeface="Gill Sans MT" pitchFamily="-112" charset="-18"/>
                <a:ea typeface="ＭＳ Ｐゴシック" pitchFamily="-112" charset="-128"/>
                <a:cs typeface="ＭＳ Ｐゴシック" pitchFamily="-112" charset="-128"/>
              </a:defRPr>
            </a:lvl1pPr>
          </a:lstStyle>
          <a:p>
            <a:pPr>
              <a:defRPr/>
            </a:pPr>
            <a:r>
              <a:rPr lang="en-US"/>
              <a:t>AAS216: Preparing for ALMA</a:t>
            </a:r>
          </a:p>
        </p:txBody>
      </p:sp>
      <p:sp>
        <p:nvSpPr>
          <p:cNvPr id="6" name="Slide Number Placeholder 5"/>
          <p:cNvSpPr>
            <a:spLocks noGrp="1"/>
          </p:cNvSpPr>
          <p:nvPr>
            <p:ph type="sldNum" sz="quarter" idx="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0099"/>
                </a:solidFill>
                <a:latin typeface="Gill Sans MT" pitchFamily="-112" charset="-18"/>
                <a:ea typeface="ＭＳ Ｐゴシック" pitchFamily="-112" charset="-128"/>
                <a:cs typeface="ＭＳ Ｐゴシック" pitchFamily="-112" charset="-128"/>
              </a:defRPr>
            </a:lvl1pPr>
          </a:lstStyle>
          <a:p>
            <a:pPr>
              <a:defRPr/>
            </a:pPr>
            <a:fld id="{45E70520-6C1B-714E-8C38-DF3A85AC30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66" r:id="rId1"/>
  </p:sldLayoutIdLst>
  <p:hf sldNum="0" hdr="0" dt="0"/>
  <p:txStyles>
    <p:titleStyle>
      <a:lvl1pPr algn="l" defTabSz="457200" rtl="0" eaLnBrk="0" fontAlgn="base" hangingPunct="0">
        <a:spcBef>
          <a:spcPct val="0"/>
        </a:spcBef>
        <a:spcAft>
          <a:spcPct val="0"/>
        </a:spcAft>
        <a:defRPr sz="3300" b="1" kern="1200">
          <a:solidFill>
            <a:srgbClr val="990033"/>
          </a:solidFill>
          <a:latin typeface="GillSans"/>
          <a:ea typeface="ＭＳ Ｐゴシック" pitchFamily="48" charset="-128"/>
          <a:cs typeface="GillSans"/>
        </a:defRPr>
      </a:lvl1pPr>
      <a:lvl2pPr algn="l" defTabSz="457200" rtl="0" eaLnBrk="0" fontAlgn="base" hangingPunct="0">
        <a:spcBef>
          <a:spcPct val="0"/>
        </a:spcBef>
        <a:spcAft>
          <a:spcPct val="0"/>
        </a:spcAft>
        <a:defRPr sz="3300" b="1">
          <a:solidFill>
            <a:srgbClr val="990033"/>
          </a:solidFill>
          <a:latin typeface="GillSans" pitchFamily="96" charset="0"/>
          <a:ea typeface="ＭＳ Ｐゴシック" pitchFamily="48" charset="-128"/>
          <a:cs typeface="GillSans" pitchFamily="48" charset="0"/>
        </a:defRPr>
      </a:lvl2pPr>
      <a:lvl3pPr algn="l" defTabSz="457200" rtl="0" eaLnBrk="0" fontAlgn="base" hangingPunct="0">
        <a:spcBef>
          <a:spcPct val="0"/>
        </a:spcBef>
        <a:spcAft>
          <a:spcPct val="0"/>
        </a:spcAft>
        <a:defRPr sz="3300" b="1">
          <a:solidFill>
            <a:srgbClr val="990033"/>
          </a:solidFill>
          <a:latin typeface="GillSans" pitchFamily="96" charset="0"/>
          <a:ea typeface="ＭＳ Ｐゴシック" pitchFamily="48" charset="-128"/>
          <a:cs typeface="GillSans" pitchFamily="48" charset="0"/>
        </a:defRPr>
      </a:lvl3pPr>
      <a:lvl4pPr algn="l" defTabSz="457200" rtl="0" eaLnBrk="0" fontAlgn="base" hangingPunct="0">
        <a:spcBef>
          <a:spcPct val="0"/>
        </a:spcBef>
        <a:spcAft>
          <a:spcPct val="0"/>
        </a:spcAft>
        <a:defRPr sz="3300" b="1">
          <a:solidFill>
            <a:srgbClr val="990033"/>
          </a:solidFill>
          <a:latin typeface="GillSans" pitchFamily="96" charset="0"/>
          <a:ea typeface="ＭＳ Ｐゴシック" pitchFamily="48" charset="-128"/>
          <a:cs typeface="GillSans" pitchFamily="48" charset="0"/>
        </a:defRPr>
      </a:lvl4pPr>
      <a:lvl5pPr algn="l" defTabSz="457200" rtl="0" eaLnBrk="0" fontAlgn="base" hangingPunct="0">
        <a:spcBef>
          <a:spcPct val="0"/>
        </a:spcBef>
        <a:spcAft>
          <a:spcPct val="0"/>
        </a:spcAft>
        <a:defRPr sz="3300" b="1">
          <a:solidFill>
            <a:srgbClr val="990033"/>
          </a:solidFill>
          <a:latin typeface="GillSans" pitchFamily="96" charset="0"/>
          <a:ea typeface="ＭＳ Ｐゴシック" pitchFamily="48" charset="-128"/>
          <a:cs typeface="GillSans" pitchFamily="48" charset="0"/>
        </a:defRPr>
      </a:lvl5pPr>
      <a:lvl6pPr marL="457200" algn="l" defTabSz="457200" rtl="0" fontAlgn="base">
        <a:spcBef>
          <a:spcPct val="0"/>
        </a:spcBef>
        <a:spcAft>
          <a:spcPct val="0"/>
        </a:spcAft>
        <a:defRPr sz="3300">
          <a:solidFill>
            <a:srgbClr val="990033"/>
          </a:solidFill>
          <a:latin typeface="Gadget" pitchFamily="48" charset="0"/>
          <a:ea typeface="ＭＳ Ｐゴシック" pitchFamily="48" charset="-128"/>
        </a:defRPr>
      </a:lvl6pPr>
      <a:lvl7pPr marL="914400" algn="l" defTabSz="457200" rtl="0" fontAlgn="base">
        <a:spcBef>
          <a:spcPct val="0"/>
        </a:spcBef>
        <a:spcAft>
          <a:spcPct val="0"/>
        </a:spcAft>
        <a:defRPr sz="3300">
          <a:solidFill>
            <a:srgbClr val="990033"/>
          </a:solidFill>
          <a:latin typeface="Gadget" pitchFamily="48" charset="0"/>
          <a:ea typeface="ＭＳ Ｐゴシック" pitchFamily="48" charset="-128"/>
        </a:defRPr>
      </a:lvl7pPr>
      <a:lvl8pPr marL="1371600" algn="l" defTabSz="457200" rtl="0" fontAlgn="base">
        <a:spcBef>
          <a:spcPct val="0"/>
        </a:spcBef>
        <a:spcAft>
          <a:spcPct val="0"/>
        </a:spcAft>
        <a:defRPr sz="3300">
          <a:solidFill>
            <a:srgbClr val="990033"/>
          </a:solidFill>
          <a:latin typeface="Gadget" pitchFamily="48" charset="0"/>
          <a:ea typeface="ＭＳ Ｐゴシック" pitchFamily="48" charset="-128"/>
        </a:defRPr>
      </a:lvl8pPr>
      <a:lvl9pPr marL="1828800" algn="l" defTabSz="457200" rtl="0" fontAlgn="base">
        <a:spcBef>
          <a:spcPct val="0"/>
        </a:spcBef>
        <a:spcAft>
          <a:spcPct val="0"/>
        </a:spcAft>
        <a:defRPr sz="3300">
          <a:solidFill>
            <a:srgbClr val="990033"/>
          </a:solidFill>
          <a:latin typeface="Gadget" pitchFamily="48" charset="0"/>
          <a:ea typeface="ＭＳ Ｐゴシック" pitchFamily="48" charset="-128"/>
        </a:defRPr>
      </a:lvl9pPr>
    </p:titleStyle>
    <p:bodyStyle>
      <a:lvl1pPr marL="342900" indent="-342900" algn="l" defTabSz="457200" rtl="0" eaLnBrk="0" fontAlgn="base" hangingPunct="0">
        <a:spcBef>
          <a:spcPct val="20000"/>
        </a:spcBef>
        <a:spcAft>
          <a:spcPct val="0"/>
        </a:spcAft>
        <a:buFont typeface="Arial" pitchFamily="-65" charset="0"/>
        <a:defRPr sz="2800" kern="1200">
          <a:solidFill>
            <a:srgbClr val="000099"/>
          </a:solidFill>
          <a:latin typeface="Gill Sans"/>
          <a:ea typeface="ＭＳ Ｐゴシック" pitchFamily="48" charset="-128"/>
          <a:cs typeface="Gill Sans"/>
        </a:defRPr>
      </a:lvl1pPr>
      <a:lvl2pPr marL="742950" indent="-285750" algn="l" defTabSz="457200" rtl="0" eaLnBrk="0" fontAlgn="base" hangingPunct="0">
        <a:spcBef>
          <a:spcPct val="20000"/>
        </a:spcBef>
        <a:spcAft>
          <a:spcPct val="0"/>
        </a:spcAft>
        <a:buFont typeface="Arial" pitchFamily="-65" charset="0"/>
        <a:defRPr sz="2400" kern="1200">
          <a:solidFill>
            <a:srgbClr val="330099"/>
          </a:solidFill>
          <a:latin typeface="Gill Sans"/>
          <a:ea typeface="ＭＳ Ｐゴシック" pitchFamily="48" charset="-128"/>
          <a:cs typeface="Gill Sans"/>
        </a:defRPr>
      </a:lvl2pPr>
      <a:lvl3pPr marL="1143000" indent="-228600" algn="l" defTabSz="457200" rtl="0" eaLnBrk="0" fontAlgn="base" hangingPunct="0">
        <a:spcBef>
          <a:spcPct val="20000"/>
        </a:spcBef>
        <a:spcAft>
          <a:spcPct val="0"/>
        </a:spcAft>
        <a:buFont typeface="Arial" pitchFamily="-65" charset="0"/>
        <a:buChar char="•"/>
        <a:defRPr sz="2400" kern="1200">
          <a:solidFill>
            <a:srgbClr val="330099"/>
          </a:solidFill>
          <a:latin typeface="Gill Sans"/>
          <a:ea typeface="ＭＳ Ｐゴシック" pitchFamily="48" charset="-128"/>
          <a:cs typeface="Gill Sans"/>
        </a:defRPr>
      </a:lvl3pPr>
      <a:lvl4pPr marL="1600200" indent="-228600" algn="l" defTabSz="457200" rtl="0" eaLnBrk="0" fontAlgn="base" hangingPunct="0">
        <a:spcBef>
          <a:spcPct val="20000"/>
        </a:spcBef>
        <a:spcAft>
          <a:spcPct val="0"/>
        </a:spcAft>
        <a:buFont typeface="Arial" pitchFamily="-65" charset="0"/>
        <a:buChar char="–"/>
        <a:defRPr sz="2000" kern="1200">
          <a:solidFill>
            <a:srgbClr val="330099"/>
          </a:solidFill>
          <a:latin typeface="Gill Sans"/>
          <a:ea typeface="ＭＳ Ｐゴシック" pitchFamily="48" charset="-128"/>
          <a:cs typeface="Gill Sans"/>
        </a:defRPr>
      </a:lvl4pPr>
      <a:lvl5pPr marL="2057400" indent="-228600" algn="l" defTabSz="457200" rtl="0" eaLnBrk="0" fontAlgn="base" hangingPunct="0">
        <a:spcBef>
          <a:spcPct val="20000"/>
        </a:spcBef>
        <a:spcAft>
          <a:spcPct val="0"/>
        </a:spcAft>
        <a:buFont typeface="Arial" pitchFamily="-65" charset="0"/>
        <a:buChar char="»"/>
        <a:defRPr sz="2000" kern="1200">
          <a:solidFill>
            <a:srgbClr val="330099"/>
          </a:solidFill>
          <a:latin typeface="Gill Sans"/>
          <a:ea typeface="ＭＳ Ｐゴシック" pitchFamily="48" charset="-128"/>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21513" name="Rectangle 9"/>
          <p:cNvSpPr>
            <a:spLocks noChangeArrowheads="1"/>
          </p:cNvSpPr>
          <p:nvPr/>
        </p:nvSpPr>
        <p:spPr bwMode="auto">
          <a:xfrm>
            <a:off x="123825" y="19050"/>
            <a:ext cx="8010525" cy="779463"/>
          </a:xfrm>
          <a:prstGeom prst="rect">
            <a:avLst/>
          </a:prstGeom>
          <a:solidFill>
            <a:schemeClr val="bg1"/>
          </a:solidFill>
          <a:ln w="9525">
            <a:noFill/>
            <a:miter lim="800000"/>
            <a:headEnd/>
            <a:tailEnd/>
          </a:ln>
          <a:effectLst/>
        </p:spPr>
        <p:txBody>
          <a:bodyPr wrap="none" anchor="ctr">
            <a:prstTxWarp prst="textNoShape">
              <a:avLst/>
            </a:prstTxWarp>
          </a:bodyPr>
          <a:lstStyle/>
          <a:p>
            <a:pPr>
              <a:defRPr/>
            </a:pPr>
            <a:endParaRPr lang="en-US">
              <a:latin typeface="Arial" pitchFamily="-112" charset="0"/>
              <a:ea typeface="ＭＳ Ｐゴシック" pitchFamily="-112" charset="-128"/>
              <a:cs typeface="ＭＳ Ｐゴシック" pitchFamily="-112" charset="-128"/>
            </a:endParaRPr>
          </a:p>
        </p:txBody>
      </p:sp>
      <p:pic>
        <p:nvPicPr>
          <p:cNvPr id="3075" name="Picture 6"/>
          <p:cNvPicPr>
            <a:picLocks noChangeAspect="1" noChangeArrowheads="1"/>
          </p:cNvPicPr>
          <p:nvPr/>
        </p:nvPicPr>
        <p:blipFill>
          <a:blip r:embed="rId13"/>
          <a:srcRect/>
          <a:stretch>
            <a:fillRect/>
          </a:stretch>
        </p:blipFill>
        <p:spPr bwMode="auto">
          <a:xfrm>
            <a:off x="452438" y="5835650"/>
            <a:ext cx="590550" cy="763588"/>
          </a:xfrm>
          <a:prstGeom prst="rect">
            <a:avLst/>
          </a:prstGeom>
          <a:noFill/>
          <a:ln w="9525">
            <a:noFill/>
            <a:miter lim="800000"/>
            <a:headEnd/>
            <a:tailEnd/>
          </a:ln>
        </p:spPr>
      </p:pic>
      <p:sp>
        <p:nvSpPr>
          <p:cNvPr id="3076" name="Title Placeholder 1"/>
          <p:cNvSpPr>
            <a:spLocks noGrp="1"/>
          </p:cNvSpPr>
          <p:nvPr>
            <p:ph type="title"/>
          </p:nvPr>
        </p:nvSpPr>
        <p:spPr bwMode="auto">
          <a:xfrm>
            <a:off x="457200" y="487363"/>
            <a:ext cx="8229600" cy="960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a:xfrm>
            <a:off x="3124200" y="6356350"/>
            <a:ext cx="5105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0099"/>
                </a:solidFill>
                <a:latin typeface="Gill Sans MT" pitchFamily="-112" charset="-18"/>
                <a:ea typeface="ＭＳ Ｐゴシック" pitchFamily="-112" charset="-128"/>
                <a:cs typeface="ＭＳ Ｐゴシック" pitchFamily="-112" charset="-128"/>
              </a:defRPr>
            </a:lvl1pPr>
          </a:lstStyle>
          <a:p>
            <a:pPr>
              <a:defRPr/>
            </a:pPr>
            <a:r>
              <a:rPr lang="en-US"/>
              <a:t>AAS216: Preparing for ALMA</a:t>
            </a:r>
          </a:p>
        </p:txBody>
      </p:sp>
      <p:sp>
        <p:nvSpPr>
          <p:cNvPr id="8" name="Slide Number Placeholder 5"/>
          <p:cNvSpPr>
            <a:spLocks noGrp="1"/>
          </p:cNvSpPr>
          <p:nvPr>
            <p:ph type="sldNum" sz="quarter" idx="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0099"/>
                </a:solidFill>
                <a:latin typeface="Gill Sans MT" pitchFamily="-112" charset="-18"/>
                <a:ea typeface="ＭＳ Ｐゴシック" pitchFamily="-112" charset="-128"/>
                <a:cs typeface="ＭＳ Ｐゴシック" pitchFamily="-112" charset="-128"/>
              </a:defRPr>
            </a:lvl1pPr>
          </a:lstStyle>
          <a:p>
            <a:pPr>
              <a:defRPr/>
            </a:pPr>
            <a:fld id="{4A26AC70-BCD0-6046-B66E-8475D2590543}" type="slidenum">
              <a:rPr lang="en-US"/>
              <a:pPr>
                <a:defRPr/>
              </a:pPr>
              <a:t>‹#›</a:t>
            </a:fld>
            <a:endParaRPr lang="en-US"/>
          </a:p>
        </p:txBody>
      </p:sp>
      <p:sp>
        <p:nvSpPr>
          <p:cNvPr id="21511" name="Text Box 7"/>
          <p:cNvSpPr txBox="1">
            <a:spLocks noChangeArrowheads="1"/>
          </p:cNvSpPr>
          <p:nvPr/>
        </p:nvSpPr>
        <p:spPr bwMode="auto">
          <a:xfrm>
            <a:off x="6189663" y="19050"/>
            <a:ext cx="1944687" cy="914400"/>
          </a:xfrm>
          <a:prstGeom prst="rect">
            <a:avLst/>
          </a:prstGeom>
          <a:noFill/>
          <a:ln w="9525">
            <a:noFill/>
            <a:miter lim="800000"/>
            <a:headEnd/>
            <a:tailEnd/>
          </a:ln>
          <a:effectLst/>
        </p:spPr>
        <p:txBody>
          <a:bodyPr wrap="none">
            <a:prstTxWarp prst="textNoShape">
              <a:avLst/>
            </a:prstTxWarp>
            <a:spAutoFit/>
          </a:bodyPr>
          <a:lstStyle/>
          <a:p>
            <a:pPr defTabSz="914400">
              <a:defRPr/>
            </a:pPr>
            <a:r>
              <a:rPr lang="en-US" sz="5400" b="1">
                <a:solidFill>
                  <a:srgbClr val="8CC7EA"/>
                </a:solidFill>
                <a:latin typeface="Trebuchet MS" pitchFamily="-112" charset="0"/>
                <a:ea typeface="ＭＳ Ｐゴシック" pitchFamily="-112" charset="-128"/>
                <a:cs typeface="ＭＳ Ｐゴシック" pitchFamily="-112" charset="-128"/>
              </a:rPr>
              <a:t>ALMA</a:t>
            </a:r>
          </a:p>
        </p:txBody>
      </p:sp>
      <p:sp>
        <p:nvSpPr>
          <p:cNvPr id="21512" name="Line 8"/>
          <p:cNvSpPr>
            <a:spLocks noChangeShapeType="1"/>
          </p:cNvSpPr>
          <p:nvPr/>
        </p:nvSpPr>
        <p:spPr bwMode="auto">
          <a:xfrm>
            <a:off x="452438" y="495300"/>
            <a:ext cx="5859462" cy="0"/>
          </a:xfrm>
          <a:prstGeom prst="line">
            <a:avLst/>
          </a:prstGeom>
          <a:noFill/>
          <a:ln w="28575">
            <a:solidFill>
              <a:srgbClr val="8CC7EA"/>
            </a:solidFill>
            <a:round/>
            <a:headEnd/>
            <a:tailEnd/>
          </a:ln>
          <a:effectLst/>
        </p:spPr>
        <p:txBody>
          <a:bodyPr/>
          <a:lstStyle/>
          <a:p>
            <a:pPr>
              <a:defRPr/>
            </a:pPr>
            <a:endParaRPr lang="en-US">
              <a:latin typeface="Arial" charset="0"/>
              <a:ea typeface="ＭＳ Ｐゴシック" pitchFamily="17" charset="-128"/>
              <a:cs typeface="+mn-cs"/>
            </a:endParaRPr>
          </a:p>
        </p:txBody>
      </p:sp>
    </p:spTree>
  </p:cSld>
  <p:clrMap bg1="lt1" tx1="dk1" bg2="lt2" tx2="dk2" accent1="accent1" accent2="accent2" accent3="accent3" accent4="accent4" accent5="accent5" accent6="accent6" hlink="hlink" folHlink="folHlink"/>
  <p:sldLayoutIdLst>
    <p:sldLayoutId id="2147484837" r:id="rId1"/>
    <p:sldLayoutId id="2147484838" r:id="rId2"/>
    <p:sldLayoutId id="2147484839" r:id="rId3"/>
    <p:sldLayoutId id="2147484840" r:id="rId4"/>
    <p:sldLayoutId id="2147484841" r:id="rId5"/>
    <p:sldLayoutId id="2147484842" r:id="rId6"/>
    <p:sldLayoutId id="2147484843" r:id="rId7"/>
    <p:sldLayoutId id="2147484867" r:id="rId8"/>
    <p:sldLayoutId id="2147484868" r:id="rId9"/>
    <p:sldLayoutId id="2147484869" r:id="rId10"/>
  </p:sldLayoutIdLst>
  <p:hf sldNum="0" hdr="0" dt="0"/>
  <p:txStyles>
    <p:titleStyle>
      <a:lvl1pPr algn="l" defTabSz="457200" rtl="0" eaLnBrk="0" fontAlgn="base" hangingPunct="0">
        <a:spcBef>
          <a:spcPct val="0"/>
        </a:spcBef>
        <a:spcAft>
          <a:spcPct val="0"/>
        </a:spcAft>
        <a:defRPr sz="3300" b="1" kern="1200">
          <a:solidFill>
            <a:srgbClr val="990033"/>
          </a:solidFill>
          <a:latin typeface="Gill Sans MT" pitchFamily="34" charset="0"/>
          <a:ea typeface="ＭＳ Ｐゴシック" pitchFamily="96" charset="-128"/>
          <a:cs typeface="GillSans"/>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96" charset="-128"/>
          <a:cs typeface="GillSans" pitchFamily="48"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96" charset="-128"/>
          <a:cs typeface="GillSans" pitchFamily="48"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96" charset="-128"/>
          <a:cs typeface="GillSans" pitchFamily="48"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96" charset="-128"/>
          <a:cs typeface="GillSans" pitchFamily="48" charset="0"/>
        </a:defRPr>
      </a:lvl5pPr>
      <a:lvl6pPr marL="457200" algn="l" defTabSz="457200" rtl="0" fontAlgn="base">
        <a:spcBef>
          <a:spcPct val="0"/>
        </a:spcBef>
        <a:spcAft>
          <a:spcPct val="0"/>
        </a:spcAft>
        <a:defRPr sz="3200">
          <a:solidFill>
            <a:srgbClr val="990033"/>
          </a:solidFill>
          <a:latin typeface="Gadget" pitchFamily="96" charset="0"/>
          <a:ea typeface="ＭＳ Ｐゴシック" pitchFamily="96" charset="-128"/>
        </a:defRPr>
      </a:lvl6pPr>
      <a:lvl7pPr marL="914400" algn="l" defTabSz="457200" rtl="0" fontAlgn="base">
        <a:spcBef>
          <a:spcPct val="0"/>
        </a:spcBef>
        <a:spcAft>
          <a:spcPct val="0"/>
        </a:spcAft>
        <a:defRPr sz="3200">
          <a:solidFill>
            <a:srgbClr val="990033"/>
          </a:solidFill>
          <a:latin typeface="Gadget" pitchFamily="96" charset="0"/>
          <a:ea typeface="ＭＳ Ｐゴシック" pitchFamily="96" charset="-128"/>
        </a:defRPr>
      </a:lvl7pPr>
      <a:lvl8pPr marL="1371600" algn="l" defTabSz="457200" rtl="0" fontAlgn="base">
        <a:spcBef>
          <a:spcPct val="0"/>
        </a:spcBef>
        <a:spcAft>
          <a:spcPct val="0"/>
        </a:spcAft>
        <a:defRPr sz="3200">
          <a:solidFill>
            <a:srgbClr val="990033"/>
          </a:solidFill>
          <a:latin typeface="Gadget" pitchFamily="96" charset="0"/>
          <a:ea typeface="ＭＳ Ｐゴシック" pitchFamily="96" charset="-128"/>
        </a:defRPr>
      </a:lvl8pPr>
      <a:lvl9pPr marL="1828800" algn="l" defTabSz="457200" rtl="0" fontAlgn="base">
        <a:spcBef>
          <a:spcPct val="0"/>
        </a:spcBef>
        <a:spcAft>
          <a:spcPct val="0"/>
        </a:spcAft>
        <a:defRPr sz="3200">
          <a:solidFill>
            <a:srgbClr val="990033"/>
          </a:solidFill>
          <a:latin typeface="Gadget" pitchFamily="96" charset="0"/>
          <a:ea typeface="ＭＳ Ｐゴシック" pitchFamily="96" charset="-128"/>
        </a:defRPr>
      </a:lvl9pPr>
    </p:titleStyle>
    <p:bodyStyle>
      <a:lvl1pPr marL="342900" indent="-342900" algn="l" defTabSz="457200" rtl="0" eaLnBrk="0" fontAlgn="base" hangingPunct="0">
        <a:spcBef>
          <a:spcPct val="20000"/>
        </a:spcBef>
        <a:spcAft>
          <a:spcPct val="0"/>
        </a:spcAft>
        <a:buFont typeface="Arial" pitchFamily="-65" charset="0"/>
        <a:buChar char="•"/>
        <a:defRPr sz="2000" kern="1200">
          <a:solidFill>
            <a:srgbClr val="000099"/>
          </a:solidFill>
          <a:latin typeface="Gill Sans MT" pitchFamily="34" charset="0"/>
          <a:ea typeface="ＭＳ Ｐゴシック" pitchFamily="96" charset="-128"/>
          <a:cs typeface="Gill Sans"/>
        </a:defRPr>
      </a:lvl1pPr>
      <a:lvl2pPr marL="742950" indent="-285750" algn="l" defTabSz="457200" rtl="0" eaLnBrk="0" fontAlgn="base" hangingPunct="0">
        <a:spcBef>
          <a:spcPct val="20000"/>
        </a:spcBef>
        <a:spcAft>
          <a:spcPct val="0"/>
        </a:spcAft>
        <a:buFont typeface="Arial" pitchFamily="-65" charset="0"/>
        <a:buChar char="–"/>
        <a:defRPr sz="2000" kern="1200">
          <a:solidFill>
            <a:srgbClr val="000099"/>
          </a:solidFill>
          <a:latin typeface="Gill Sans MT" pitchFamily="34" charset="0"/>
          <a:ea typeface="ＭＳ Ｐゴシック" pitchFamily="96" charset="-128"/>
          <a:cs typeface="Gill Sans"/>
        </a:defRPr>
      </a:lvl2pPr>
      <a:lvl3pPr marL="1143000" indent="-228600" algn="l" defTabSz="457200" rtl="0" eaLnBrk="0" fontAlgn="base" hangingPunct="0">
        <a:spcBef>
          <a:spcPct val="20000"/>
        </a:spcBef>
        <a:spcAft>
          <a:spcPct val="0"/>
        </a:spcAft>
        <a:buFont typeface="Arial" pitchFamily="-65" charset="0"/>
        <a:buChar char="•"/>
        <a:defRPr sz="2000" kern="1200">
          <a:solidFill>
            <a:srgbClr val="000099"/>
          </a:solidFill>
          <a:latin typeface="Gill Sans MT" pitchFamily="34" charset="0"/>
          <a:ea typeface="ＭＳ Ｐゴシック" pitchFamily="96" charset="-128"/>
          <a:cs typeface="+mn-cs"/>
        </a:defRPr>
      </a:lvl3pPr>
      <a:lvl4pPr marL="1600200" indent="-228600" algn="l" defTabSz="457200" rtl="0" eaLnBrk="0" fontAlgn="base" hangingPunct="0">
        <a:spcBef>
          <a:spcPct val="20000"/>
        </a:spcBef>
        <a:spcAft>
          <a:spcPct val="0"/>
        </a:spcAft>
        <a:buFont typeface="Arial" pitchFamily="-65" charset="0"/>
        <a:buChar char="–"/>
        <a:defRPr sz="2000" kern="1200">
          <a:solidFill>
            <a:srgbClr val="000099"/>
          </a:solidFill>
          <a:latin typeface="Gill Sans MT" pitchFamily="34" charset="0"/>
          <a:ea typeface="ＭＳ Ｐゴシック" pitchFamily="96" charset="-128"/>
          <a:cs typeface="+mn-cs"/>
        </a:defRPr>
      </a:lvl4pPr>
      <a:lvl5pPr marL="2057400" indent="-228600" algn="l" defTabSz="457200" rtl="0" eaLnBrk="0" fontAlgn="base" hangingPunct="0">
        <a:spcBef>
          <a:spcPct val="20000"/>
        </a:spcBef>
        <a:spcAft>
          <a:spcPct val="0"/>
        </a:spcAft>
        <a:buFont typeface="Arial" pitchFamily="-65" charset="0"/>
        <a:buChar char="»"/>
        <a:defRPr sz="2000" kern="1200">
          <a:solidFill>
            <a:srgbClr val="000099"/>
          </a:solidFill>
          <a:latin typeface="Gill Sans MT" pitchFamily="34" charset="0"/>
          <a:ea typeface="ＭＳ Ｐゴシック" pitchFamily="9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14"/>
          <a:srcRect/>
          <a:stretch>
            <a:fillRect/>
          </a:stretch>
        </p:blipFill>
        <p:spPr bwMode="auto">
          <a:xfrm>
            <a:off x="452438" y="5835650"/>
            <a:ext cx="590550" cy="763588"/>
          </a:xfrm>
          <a:prstGeom prst="rect">
            <a:avLst/>
          </a:prstGeom>
          <a:noFill/>
          <a:ln w="9525">
            <a:noFill/>
            <a:miter lim="800000"/>
            <a:headEnd/>
            <a:tailEnd/>
          </a:ln>
        </p:spPr>
      </p:pic>
      <p:sp>
        <p:nvSpPr>
          <p:cNvPr id="13315" name="Title Placeholder 1"/>
          <p:cNvSpPr>
            <a:spLocks noGrp="1"/>
          </p:cNvSpPr>
          <p:nvPr>
            <p:ph type="title"/>
          </p:nvPr>
        </p:nvSpPr>
        <p:spPr bwMode="auto">
          <a:xfrm>
            <a:off x="457200" y="4953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a:xfrm>
            <a:off x="3124200" y="6356350"/>
            <a:ext cx="5105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0099"/>
                </a:solidFill>
                <a:latin typeface="Gill Sans MT" pitchFamily="-112" charset="-18"/>
                <a:ea typeface="ＭＳ Ｐゴシック" pitchFamily="-112" charset="-128"/>
                <a:cs typeface="ＭＳ Ｐゴシック" pitchFamily="-112" charset="-128"/>
              </a:defRPr>
            </a:lvl1pPr>
          </a:lstStyle>
          <a:p>
            <a:pPr>
              <a:defRPr/>
            </a:pPr>
            <a:r>
              <a:rPr lang="en-US"/>
              <a:t>AAS216: Preparing for ALMA</a:t>
            </a:r>
          </a:p>
        </p:txBody>
      </p:sp>
      <p:sp>
        <p:nvSpPr>
          <p:cNvPr id="8" name="Slide Number Placeholder 5"/>
          <p:cNvSpPr>
            <a:spLocks noGrp="1"/>
          </p:cNvSpPr>
          <p:nvPr>
            <p:ph type="sldNum" sz="quarter" idx="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0099"/>
                </a:solidFill>
                <a:latin typeface="Gill Sans MT" pitchFamily="-112" charset="-18"/>
                <a:ea typeface="ＭＳ Ｐゴシック" pitchFamily="-112" charset="-128"/>
                <a:cs typeface="ＭＳ Ｐゴシック" pitchFamily="-112" charset="-128"/>
              </a:defRPr>
            </a:lvl1pPr>
          </a:lstStyle>
          <a:p>
            <a:pPr>
              <a:defRPr/>
            </a:pPr>
            <a:fld id="{A1583E06-E049-4C42-9672-04BCA6515B6E}" type="slidenum">
              <a:rPr lang="en-US"/>
              <a:pPr>
                <a:defRPr/>
              </a:pPr>
              <a:t>‹#›</a:t>
            </a:fld>
            <a:endParaRPr lang="en-US"/>
          </a:p>
        </p:txBody>
      </p:sp>
      <p:sp>
        <p:nvSpPr>
          <p:cNvPr id="75783" name="Rectangle 7"/>
          <p:cNvSpPr>
            <a:spLocks noChangeArrowheads="1"/>
          </p:cNvSpPr>
          <p:nvPr/>
        </p:nvSpPr>
        <p:spPr bwMode="auto">
          <a:xfrm>
            <a:off x="123825" y="19050"/>
            <a:ext cx="8851900" cy="779463"/>
          </a:xfrm>
          <a:prstGeom prst="rect">
            <a:avLst/>
          </a:prstGeom>
          <a:solidFill>
            <a:schemeClr val="bg1"/>
          </a:solidFill>
          <a:ln w="9525">
            <a:noFill/>
            <a:miter lim="800000"/>
            <a:headEnd/>
            <a:tailEnd/>
          </a:ln>
          <a:effectLst/>
        </p:spPr>
        <p:txBody>
          <a:bodyPr wrap="none" anchor="ctr">
            <a:prstTxWarp prst="textNoShape">
              <a:avLst/>
            </a:prstTxWarp>
          </a:bodyPr>
          <a:lstStyle/>
          <a:p>
            <a:pPr>
              <a:defRPr/>
            </a:pPr>
            <a:endParaRPr lang="en-US">
              <a:latin typeface="Arial" pitchFamily="-112" charset="0"/>
              <a:ea typeface="ＭＳ Ｐゴシック" pitchFamily="-112" charset="-128"/>
              <a:cs typeface="ＭＳ Ｐゴシック" pitchFamily="-112" charset="-128"/>
            </a:endParaRPr>
          </a:p>
        </p:txBody>
      </p:sp>
      <p:sp>
        <p:nvSpPr>
          <p:cNvPr id="75784" name="Text Box 8"/>
          <p:cNvSpPr txBox="1">
            <a:spLocks noChangeArrowheads="1"/>
          </p:cNvSpPr>
          <p:nvPr/>
        </p:nvSpPr>
        <p:spPr bwMode="auto">
          <a:xfrm>
            <a:off x="7370763" y="19050"/>
            <a:ext cx="1423987" cy="914400"/>
          </a:xfrm>
          <a:prstGeom prst="rect">
            <a:avLst/>
          </a:prstGeom>
          <a:noFill/>
          <a:ln w="9525">
            <a:noFill/>
            <a:miter lim="800000"/>
            <a:headEnd/>
            <a:tailEnd/>
          </a:ln>
          <a:effectLst/>
        </p:spPr>
        <p:txBody>
          <a:bodyPr wrap="none">
            <a:prstTxWarp prst="textNoShape">
              <a:avLst/>
            </a:prstTxWarp>
            <a:spAutoFit/>
          </a:bodyPr>
          <a:lstStyle/>
          <a:p>
            <a:pPr>
              <a:defRPr/>
            </a:pPr>
            <a:r>
              <a:rPr lang="en-US" sz="5400" b="1">
                <a:solidFill>
                  <a:srgbClr val="8CC7EA"/>
                </a:solidFill>
                <a:latin typeface="Trebuchet MS" pitchFamily="-112" charset="0"/>
                <a:ea typeface="ＭＳ Ｐゴシック" pitchFamily="-112" charset="-128"/>
                <a:cs typeface="ＭＳ Ｐゴシック" pitchFamily="-112" charset="-128"/>
              </a:rPr>
              <a:t>CDL</a:t>
            </a:r>
          </a:p>
        </p:txBody>
      </p:sp>
      <p:sp>
        <p:nvSpPr>
          <p:cNvPr id="75785" name="Line 9"/>
          <p:cNvSpPr>
            <a:spLocks noChangeShapeType="1"/>
          </p:cNvSpPr>
          <p:nvPr/>
        </p:nvSpPr>
        <p:spPr bwMode="auto">
          <a:xfrm>
            <a:off x="452438" y="495300"/>
            <a:ext cx="6951662" cy="0"/>
          </a:xfrm>
          <a:prstGeom prst="line">
            <a:avLst/>
          </a:prstGeom>
          <a:noFill/>
          <a:ln w="28575">
            <a:solidFill>
              <a:srgbClr val="8CC7EA"/>
            </a:solidFill>
            <a:round/>
            <a:headEnd/>
            <a:tailEnd/>
          </a:ln>
          <a:effectLst/>
        </p:spPr>
        <p:txBody>
          <a:bodyPr/>
          <a:lstStyle/>
          <a:p>
            <a:pPr>
              <a:defRPr/>
            </a:pPr>
            <a:endParaRPr lang="en-US">
              <a:latin typeface="Arial" charset="0"/>
              <a:ea typeface="ＭＳ Ｐゴシック" pitchFamily="17" charset="-128"/>
              <a:cs typeface="+mn-cs"/>
            </a:endParaRPr>
          </a:p>
        </p:txBody>
      </p:sp>
    </p:spTree>
  </p:cSld>
  <p:clrMap bg1="lt1" tx1="dk1" bg2="lt2" tx2="dk2" accent1="accent1" accent2="accent2" accent3="accent3" accent4="accent4" accent5="accent5" accent6="accent6" hlink="hlink" folHlink="folHlink"/>
  <p:sldLayoutIdLst>
    <p:sldLayoutId id="2147484844" r:id="rId1"/>
    <p:sldLayoutId id="2147484845" r:id="rId2"/>
    <p:sldLayoutId id="2147484846" r:id="rId3"/>
    <p:sldLayoutId id="2147484847" r:id="rId4"/>
    <p:sldLayoutId id="2147484848" r:id="rId5"/>
    <p:sldLayoutId id="2147484849" r:id="rId6"/>
    <p:sldLayoutId id="2147484850" r:id="rId7"/>
    <p:sldLayoutId id="2147484851" r:id="rId8"/>
    <p:sldLayoutId id="2147484852" r:id="rId9"/>
    <p:sldLayoutId id="2147484853" r:id="rId10"/>
    <p:sldLayoutId id="2147484854" r:id="rId11"/>
  </p:sldLayoutIdLst>
  <p:hf sldNum="0" hdr="0" dt="0"/>
  <p:txStyles>
    <p:titleStyle>
      <a:lvl1pPr algn="l" defTabSz="457200" rtl="0" eaLnBrk="0" fontAlgn="base" hangingPunct="0">
        <a:spcBef>
          <a:spcPct val="0"/>
        </a:spcBef>
        <a:spcAft>
          <a:spcPct val="0"/>
        </a:spcAft>
        <a:defRPr sz="3300" b="1">
          <a:solidFill>
            <a:srgbClr val="990033"/>
          </a:solidFill>
          <a:latin typeface="+mj-lt"/>
          <a:ea typeface="+mj-ea"/>
          <a:cs typeface="ＭＳ Ｐゴシック" pitchFamily="-110" charset="-128"/>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pitchFamily="-110" charset="-128"/>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pitchFamily="-110" charset="-128"/>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pitchFamily="-110" charset="-128"/>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pitchFamily="-110" charset="-128"/>
        </a:defRPr>
      </a:lvl5pPr>
      <a:lvl6pPr marL="4572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6pPr>
      <a:lvl7pPr marL="9144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7pPr>
      <a:lvl8pPr marL="13716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8pPr>
      <a:lvl9pPr marL="18288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9pPr>
    </p:titleStyle>
    <p:bodyStyle>
      <a:lvl1pPr marL="342900" indent="-342900" algn="l" defTabSz="457200" rtl="0" eaLnBrk="0" fontAlgn="base" hangingPunct="0">
        <a:spcBef>
          <a:spcPct val="20000"/>
        </a:spcBef>
        <a:spcAft>
          <a:spcPct val="0"/>
        </a:spcAft>
        <a:buFont typeface="Arial" pitchFamily="-65" charset="0"/>
        <a:buChar char="•"/>
        <a:defRPr sz="2000">
          <a:solidFill>
            <a:srgbClr val="000099"/>
          </a:solidFill>
          <a:latin typeface="+mn-lt"/>
          <a:ea typeface="+mn-ea"/>
          <a:cs typeface="ＭＳ Ｐゴシック" pitchFamily="-110" charset="-128"/>
        </a:defRPr>
      </a:lvl1pPr>
      <a:lvl2pPr marL="742950" indent="-285750" algn="l" defTabSz="457200" rtl="0" eaLnBrk="0" fontAlgn="base" hangingPunct="0">
        <a:spcBef>
          <a:spcPct val="20000"/>
        </a:spcBef>
        <a:spcAft>
          <a:spcPct val="0"/>
        </a:spcAft>
        <a:buFont typeface="Arial" pitchFamily="-65" charset="0"/>
        <a:buChar char="–"/>
        <a:defRPr sz="2000">
          <a:solidFill>
            <a:srgbClr val="000099"/>
          </a:solidFill>
          <a:latin typeface="+mn-lt"/>
          <a:ea typeface="+mn-ea"/>
        </a:defRPr>
      </a:lvl2pPr>
      <a:lvl3pPr marL="1143000" indent="-228600" algn="l" defTabSz="457200" rtl="0" eaLnBrk="0" fontAlgn="base" hangingPunct="0">
        <a:spcBef>
          <a:spcPct val="20000"/>
        </a:spcBef>
        <a:spcAft>
          <a:spcPct val="0"/>
        </a:spcAft>
        <a:buFont typeface="Arial" pitchFamily="-65" charset="0"/>
        <a:buChar char="•"/>
        <a:defRPr sz="2000">
          <a:solidFill>
            <a:srgbClr val="000099"/>
          </a:solidFill>
          <a:latin typeface="+mn-lt"/>
          <a:ea typeface="+mn-ea"/>
        </a:defRPr>
      </a:lvl3pPr>
      <a:lvl4pPr marL="1600200" indent="-228600" algn="l" defTabSz="457200" rtl="0" eaLnBrk="0" fontAlgn="base" hangingPunct="0">
        <a:spcBef>
          <a:spcPct val="20000"/>
        </a:spcBef>
        <a:spcAft>
          <a:spcPct val="0"/>
        </a:spcAft>
        <a:buFont typeface="Arial" pitchFamily="-65" charset="0"/>
        <a:buChar char="–"/>
        <a:defRPr sz="2000">
          <a:solidFill>
            <a:srgbClr val="000099"/>
          </a:solidFill>
          <a:latin typeface="+mn-lt"/>
          <a:ea typeface="+mn-ea"/>
        </a:defRPr>
      </a:lvl4pPr>
      <a:lvl5pPr marL="2057400" indent="-228600" algn="l" defTabSz="457200" rtl="0" eaLnBrk="0" fontAlgn="base" hangingPunct="0">
        <a:spcBef>
          <a:spcPct val="20000"/>
        </a:spcBef>
        <a:spcAft>
          <a:spcPct val="0"/>
        </a:spcAft>
        <a:buFont typeface="Arial" pitchFamily="-65" charset="0"/>
        <a:buChar char="»"/>
        <a:defRPr sz="2000">
          <a:solidFill>
            <a:srgbClr val="000099"/>
          </a:solidFill>
          <a:latin typeface="+mn-lt"/>
          <a:ea typeface="+mn-ea"/>
        </a:defRPr>
      </a:lvl5pPr>
      <a:lvl6pPr marL="25146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6pPr>
      <a:lvl7pPr marL="29718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7pPr>
      <a:lvl8pPr marL="34290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8pPr>
      <a:lvl9pPr marL="38862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14"/>
          <a:srcRect/>
          <a:stretch>
            <a:fillRect/>
          </a:stretch>
        </p:blipFill>
        <p:spPr bwMode="auto">
          <a:xfrm>
            <a:off x="452438" y="5835650"/>
            <a:ext cx="590550" cy="763588"/>
          </a:xfrm>
          <a:prstGeom prst="rect">
            <a:avLst/>
          </a:prstGeom>
          <a:noFill/>
          <a:ln w="9525">
            <a:noFill/>
            <a:miter lim="800000"/>
            <a:headEnd/>
            <a:tailEnd/>
          </a:ln>
        </p:spPr>
      </p:pic>
      <p:sp>
        <p:nvSpPr>
          <p:cNvPr id="25603" name="Title Placeholder 1"/>
          <p:cNvSpPr>
            <a:spLocks noGrp="1"/>
          </p:cNvSpPr>
          <p:nvPr>
            <p:ph type="title"/>
          </p:nvPr>
        </p:nvSpPr>
        <p:spPr bwMode="auto">
          <a:xfrm>
            <a:off x="457200" y="4953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a:xfrm>
            <a:off x="3124200" y="6356350"/>
            <a:ext cx="5105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0099"/>
                </a:solidFill>
                <a:latin typeface="Gill Sans MT" pitchFamily="-112" charset="-18"/>
                <a:ea typeface="ＭＳ Ｐゴシック" pitchFamily="-112" charset="-128"/>
                <a:cs typeface="ＭＳ Ｐゴシック" pitchFamily="-112" charset="-128"/>
              </a:defRPr>
            </a:lvl1pPr>
          </a:lstStyle>
          <a:p>
            <a:pPr>
              <a:defRPr/>
            </a:pPr>
            <a:r>
              <a:rPr lang="en-US"/>
              <a:t>AAS216: Preparing for ALMA</a:t>
            </a:r>
          </a:p>
        </p:txBody>
      </p:sp>
      <p:sp>
        <p:nvSpPr>
          <p:cNvPr id="8" name="Slide Number Placeholder 5"/>
          <p:cNvSpPr>
            <a:spLocks noGrp="1"/>
          </p:cNvSpPr>
          <p:nvPr>
            <p:ph type="sldNum" sz="quarter" idx="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0099"/>
                </a:solidFill>
                <a:latin typeface="Gill Sans MT" pitchFamily="-112" charset="-18"/>
                <a:ea typeface="ＭＳ Ｐゴシック" pitchFamily="-112" charset="-128"/>
                <a:cs typeface="ＭＳ Ｐゴシック" pitchFamily="-112" charset="-128"/>
              </a:defRPr>
            </a:lvl1pPr>
          </a:lstStyle>
          <a:p>
            <a:pPr>
              <a:defRPr/>
            </a:pPr>
            <a:fld id="{B90706BD-39BA-7242-A188-C2FCDCCBCCF3}" type="slidenum">
              <a:rPr lang="en-US"/>
              <a:pPr>
                <a:defRPr/>
              </a:pPr>
              <a:t>‹#›</a:t>
            </a:fld>
            <a:endParaRPr lang="en-US"/>
          </a:p>
        </p:txBody>
      </p:sp>
      <p:sp>
        <p:nvSpPr>
          <p:cNvPr id="76807" name="Rectangle 7"/>
          <p:cNvSpPr>
            <a:spLocks noChangeArrowheads="1"/>
          </p:cNvSpPr>
          <p:nvPr/>
        </p:nvSpPr>
        <p:spPr bwMode="auto">
          <a:xfrm>
            <a:off x="123825" y="19050"/>
            <a:ext cx="8851900" cy="779463"/>
          </a:xfrm>
          <a:prstGeom prst="rect">
            <a:avLst/>
          </a:prstGeom>
          <a:solidFill>
            <a:schemeClr val="bg1"/>
          </a:solidFill>
          <a:ln w="9525">
            <a:noFill/>
            <a:miter lim="800000"/>
            <a:headEnd/>
            <a:tailEnd/>
          </a:ln>
          <a:effectLst/>
        </p:spPr>
        <p:txBody>
          <a:bodyPr wrap="none" anchor="ctr">
            <a:prstTxWarp prst="textNoShape">
              <a:avLst/>
            </a:prstTxWarp>
          </a:bodyPr>
          <a:lstStyle/>
          <a:p>
            <a:pPr>
              <a:defRPr/>
            </a:pPr>
            <a:endParaRPr lang="en-US">
              <a:latin typeface="Arial" pitchFamily="-112" charset="0"/>
              <a:ea typeface="ＭＳ Ｐゴシック" pitchFamily="-112" charset="-128"/>
              <a:cs typeface="ＭＳ Ｐゴシック" pitchFamily="-112" charset="-128"/>
            </a:endParaRPr>
          </a:p>
        </p:txBody>
      </p:sp>
      <p:sp>
        <p:nvSpPr>
          <p:cNvPr id="76808" name="Text Box 8"/>
          <p:cNvSpPr txBox="1">
            <a:spLocks noChangeArrowheads="1"/>
          </p:cNvSpPr>
          <p:nvPr/>
        </p:nvSpPr>
        <p:spPr bwMode="auto">
          <a:xfrm>
            <a:off x="7370763" y="19050"/>
            <a:ext cx="1479550" cy="914400"/>
          </a:xfrm>
          <a:prstGeom prst="rect">
            <a:avLst/>
          </a:prstGeom>
          <a:noFill/>
          <a:ln w="9525">
            <a:noFill/>
            <a:miter lim="800000"/>
            <a:headEnd/>
            <a:tailEnd/>
          </a:ln>
          <a:effectLst/>
        </p:spPr>
        <p:txBody>
          <a:bodyPr wrap="none">
            <a:prstTxWarp prst="textNoShape">
              <a:avLst/>
            </a:prstTxWarp>
            <a:spAutoFit/>
          </a:bodyPr>
          <a:lstStyle/>
          <a:p>
            <a:pPr>
              <a:defRPr/>
            </a:pPr>
            <a:r>
              <a:rPr lang="en-US" sz="5400" b="1">
                <a:solidFill>
                  <a:srgbClr val="8CC7EA"/>
                </a:solidFill>
                <a:latin typeface="Trebuchet MS" pitchFamily="-112" charset="0"/>
                <a:ea typeface="ＭＳ Ｐゴシック" pitchFamily="-112" charset="-128"/>
                <a:cs typeface="ＭＳ Ｐゴシック" pitchFamily="-112" charset="-128"/>
              </a:rPr>
              <a:t>NTC</a:t>
            </a:r>
          </a:p>
        </p:txBody>
      </p:sp>
      <p:sp>
        <p:nvSpPr>
          <p:cNvPr id="76809" name="Line 9"/>
          <p:cNvSpPr>
            <a:spLocks noChangeShapeType="1"/>
          </p:cNvSpPr>
          <p:nvPr/>
        </p:nvSpPr>
        <p:spPr bwMode="auto">
          <a:xfrm>
            <a:off x="452438" y="495300"/>
            <a:ext cx="6951662" cy="0"/>
          </a:xfrm>
          <a:prstGeom prst="line">
            <a:avLst/>
          </a:prstGeom>
          <a:noFill/>
          <a:ln w="28575">
            <a:solidFill>
              <a:srgbClr val="8CC7EA"/>
            </a:solidFill>
            <a:round/>
            <a:headEnd/>
            <a:tailEnd/>
          </a:ln>
          <a:effectLst/>
        </p:spPr>
        <p:txBody>
          <a:bodyPr/>
          <a:lstStyle/>
          <a:p>
            <a:pPr>
              <a:defRPr/>
            </a:pPr>
            <a:endParaRPr lang="en-US">
              <a:latin typeface="Arial" charset="0"/>
              <a:ea typeface="ＭＳ Ｐゴシック" pitchFamily="17" charset="-128"/>
              <a:cs typeface="+mn-cs"/>
            </a:endParaRPr>
          </a:p>
        </p:txBody>
      </p:sp>
    </p:spTree>
  </p:cSld>
  <p:clrMap bg1="lt1" tx1="dk1" bg2="lt2" tx2="dk2" accent1="accent1" accent2="accent2" accent3="accent3" accent4="accent4" accent5="accent5" accent6="accent6" hlink="hlink" folHlink="folHlink"/>
  <p:sldLayoutIdLst>
    <p:sldLayoutId id="2147484855" r:id="rId1"/>
    <p:sldLayoutId id="2147484856" r:id="rId2"/>
    <p:sldLayoutId id="2147484857" r:id="rId3"/>
    <p:sldLayoutId id="2147484858" r:id="rId4"/>
    <p:sldLayoutId id="2147484859" r:id="rId5"/>
    <p:sldLayoutId id="2147484860" r:id="rId6"/>
    <p:sldLayoutId id="2147484861" r:id="rId7"/>
    <p:sldLayoutId id="2147484862" r:id="rId8"/>
    <p:sldLayoutId id="2147484863" r:id="rId9"/>
    <p:sldLayoutId id="2147484864" r:id="rId10"/>
    <p:sldLayoutId id="2147484865" r:id="rId11"/>
  </p:sldLayoutIdLst>
  <p:hf sldNum="0" hdr="0" dt="0"/>
  <p:txStyles>
    <p:titleStyle>
      <a:lvl1pPr algn="l" defTabSz="457200" rtl="0" eaLnBrk="0" fontAlgn="base" hangingPunct="0">
        <a:spcBef>
          <a:spcPct val="0"/>
        </a:spcBef>
        <a:spcAft>
          <a:spcPct val="0"/>
        </a:spcAft>
        <a:defRPr sz="3300" b="1">
          <a:solidFill>
            <a:srgbClr val="990033"/>
          </a:solidFill>
          <a:latin typeface="+mj-lt"/>
          <a:ea typeface="+mj-ea"/>
          <a:cs typeface="ＭＳ Ｐゴシック" pitchFamily="-110" charset="-128"/>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pitchFamily="-110" charset="-128"/>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pitchFamily="-110" charset="-128"/>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pitchFamily="-110" charset="-128"/>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pitchFamily="-110" charset="-128"/>
        </a:defRPr>
      </a:lvl5pPr>
      <a:lvl6pPr marL="4572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6pPr>
      <a:lvl7pPr marL="9144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7pPr>
      <a:lvl8pPr marL="13716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8pPr>
      <a:lvl9pPr marL="18288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9pPr>
    </p:titleStyle>
    <p:bodyStyle>
      <a:lvl1pPr marL="342900" indent="-342900" algn="l" defTabSz="457200" rtl="0" eaLnBrk="0" fontAlgn="base" hangingPunct="0">
        <a:spcBef>
          <a:spcPct val="20000"/>
        </a:spcBef>
        <a:spcAft>
          <a:spcPct val="0"/>
        </a:spcAft>
        <a:buFont typeface="Arial" pitchFamily="-65" charset="0"/>
        <a:buChar char="•"/>
        <a:defRPr sz="2000">
          <a:solidFill>
            <a:srgbClr val="000099"/>
          </a:solidFill>
          <a:latin typeface="+mn-lt"/>
          <a:ea typeface="+mn-ea"/>
          <a:cs typeface="ＭＳ Ｐゴシック" pitchFamily="-110" charset="-128"/>
        </a:defRPr>
      </a:lvl1pPr>
      <a:lvl2pPr marL="742950" indent="-285750" algn="l" defTabSz="457200" rtl="0" eaLnBrk="0" fontAlgn="base" hangingPunct="0">
        <a:spcBef>
          <a:spcPct val="20000"/>
        </a:spcBef>
        <a:spcAft>
          <a:spcPct val="0"/>
        </a:spcAft>
        <a:buFont typeface="Arial" pitchFamily="-65" charset="0"/>
        <a:buChar char="–"/>
        <a:defRPr sz="2000">
          <a:solidFill>
            <a:srgbClr val="000099"/>
          </a:solidFill>
          <a:latin typeface="+mn-lt"/>
          <a:ea typeface="+mn-ea"/>
        </a:defRPr>
      </a:lvl2pPr>
      <a:lvl3pPr marL="1143000" indent="-228600" algn="l" defTabSz="457200" rtl="0" eaLnBrk="0" fontAlgn="base" hangingPunct="0">
        <a:spcBef>
          <a:spcPct val="20000"/>
        </a:spcBef>
        <a:spcAft>
          <a:spcPct val="0"/>
        </a:spcAft>
        <a:buFont typeface="Arial" pitchFamily="-65" charset="0"/>
        <a:buChar char="•"/>
        <a:defRPr sz="2000">
          <a:solidFill>
            <a:srgbClr val="000099"/>
          </a:solidFill>
          <a:latin typeface="+mn-lt"/>
          <a:ea typeface="+mn-ea"/>
        </a:defRPr>
      </a:lvl3pPr>
      <a:lvl4pPr marL="1600200" indent="-228600" algn="l" defTabSz="457200" rtl="0" eaLnBrk="0" fontAlgn="base" hangingPunct="0">
        <a:spcBef>
          <a:spcPct val="20000"/>
        </a:spcBef>
        <a:spcAft>
          <a:spcPct val="0"/>
        </a:spcAft>
        <a:buFont typeface="Arial" pitchFamily="-65" charset="0"/>
        <a:buChar char="–"/>
        <a:defRPr sz="2000">
          <a:solidFill>
            <a:srgbClr val="000099"/>
          </a:solidFill>
          <a:latin typeface="+mn-lt"/>
          <a:ea typeface="+mn-ea"/>
        </a:defRPr>
      </a:lvl4pPr>
      <a:lvl5pPr marL="2057400" indent="-228600" algn="l" defTabSz="457200" rtl="0" eaLnBrk="0" fontAlgn="base" hangingPunct="0">
        <a:spcBef>
          <a:spcPct val="20000"/>
        </a:spcBef>
        <a:spcAft>
          <a:spcPct val="0"/>
        </a:spcAft>
        <a:buFont typeface="Arial" pitchFamily="-65" charset="0"/>
        <a:buChar char="»"/>
        <a:defRPr sz="2000">
          <a:solidFill>
            <a:srgbClr val="000099"/>
          </a:solidFill>
          <a:latin typeface="+mn-lt"/>
          <a:ea typeface="+mn-ea"/>
        </a:defRPr>
      </a:lvl5pPr>
      <a:lvl6pPr marL="25146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6pPr>
      <a:lvl7pPr marL="29718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7pPr>
      <a:lvl8pPr marL="34290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8pPr>
      <a:lvl9pPr marL="38862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4" Type="http://schemas.openxmlformats.org/officeDocument/2006/relationships/image" Target="../media/image15.jpeg"/><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6" Type="http://schemas.openxmlformats.org/officeDocument/2006/relationships/image" Target="../media/image20.png"/><Relationship Id="rId4" Type="http://schemas.openxmlformats.org/officeDocument/2006/relationships/image" Target="../media/image18.png"/><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7.pdf"/><Relationship Id="rId5" Type="http://schemas.openxmlformats.org/officeDocument/2006/relationships/image" Target="../media/image19.pdf"/></Relationships>
</file>

<file path=ppt/slides/_rels/slide15.xml.rels><?xml version="1.0" encoding="UTF-8" standalone="yes"?>
<Relationships xmlns="http://schemas.openxmlformats.org/package/2006/relationships"><Relationship Id="rId2" Type="http://schemas.openxmlformats.org/officeDocument/2006/relationships/image" Target="../media/image21.pdf"/><Relationship Id="rId3"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4" Type="http://schemas.openxmlformats.org/officeDocument/2006/relationships/image" Target="../media/image25.png"/><Relationship Id="rId1" Type="http://schemas.openxmlformats.org/officeDocument/2006/relationships/slideLayout" Target="../slideLayouts/slideLayout3.xml"/><Relationship Id="rId2" Type="http://schemas.openxmlformats.org/officeDocument/2006/relationships/image" Target="../media/image23.png"/><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2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3"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5"/>
          <p:cNvSpPr>
            <a:spLocks noGrp="1"/>
          </p:cNvSpPr>
          <p:nvPr>
            <p:ph type="ctrTitle"/>
          </p:nvPr>
        </p:nvSpPr>
        <p:spPr bwMode="auto">
          <a:xfrm>
            <a:off x="457200" y="381000"/>
            <a:ext cx="8686800" cy="1470025"/>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Gill Sans MT" pitchFamily="-65" charset="-18"/>
                <a:ea typeface="ＭＳ Ｐゴシック" pitchFamily="-65" charset="-128"/>
              </a:rPr>
              <a:t>The March to Early Science and Beyond</a:t>
            </a:r>
          </a:p>
        </p:txBody>
      </p:sp>
      <p:sp>
        <p:nvSpPr>
          <p:cNvPr id="39939" name="Text Placeholder 7"/>
          <p:cNvSpPr>
            <a:spLocks noGrp="1"/>
          </p:cNvSpPr>
          <p:nvPr>
            <p:ph type="body"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r>
              <a:rPr lang="en-US" smtClean="0">
                <a:latin typeface="Gill Sans MT" pitchFamily="-65" charset="-18"/>
                <a:ea typeface="ＭＳ Ｐゴシック" pitchFamily="-65" charset="-128"/>
              </a:rPr>
              <a:t>Al Wootten</a:t>
            </a:r>
          </a:p>
        </p:txBody>
      </p:sp>
      <p:sp>
        <p:nvSpPr>
          <p:cNvPr id="39940" name="Text Placeholder 8"/>
          <p:cNvSpPr>
            <a:spLocks noGrp="1"/>
          </p:cNvSpPr>
          <p:nvPr>
            <p:ph type="body" sz="quarter" idx="14"/>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r>
              <a:rPr lang="en-US" smtClean="0">
                <a:latin typeface="Gill Sans MT" pitchFamily="-65" charset="-18"/>
                <a:ea typeface="ＭＳ Ｐゴシック" pitchFamily="-65" charset="-128"/>
              </a:rPr>
              <a:t>North America ALMA Project Scientist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2226" name="Picture 3" descr="Bande1"/>
          <p:cNvPicPr>
            <a:picLocks noChangeAspect="1" noChangeArrowheads="1"/>
          </p:cNvPicPr>
          <p:nvPr/>
        </p:nvPicPr>
        <p:blipFill>
          <a:blip r:embed="rId2"/>
          <a:srcRect/>
          <a:stretch>
            <a:fillRect/>
          </a:stretch>
        </p:blipFill>
        <p:spPr bwMode="auto">
          <a:xfrm>
            <a:off x="2514600" y="1681163"/>
            <a:ext cx="6629400" cy="5122862"/>
          </a:xfrm>
          <a:prstGeom prst="rect">
            <a:avLst/>
          </a:prstGeom>
          <a:noFill/>
          <a:ln w="9525">
            <a:noFill/>
            <a:miter lim="800000"/>
            <a:headEnd/>
            <a:tailEnd/>
          </a:ln>
        </p:spPr>
      </p:pic>
      <p:sp>
        <p:nvSpPr>
          <p:cNvPr id="52227" name="Rectangle 5"/>
          <p:cNvSpPr>
            <a:spLocks noChangeArrowheads="1"/>
          </p:cNvSpPr>
          <p:nvPr/>
        </p:nvSpPr>
        <p:spPr bwMode="auto">
          <a:xfrm>
            <a:off x="6019800" y="1373188"/>
            <a:ext cx="2965450" cy="307975"/>
          </a:xfrm>
          <a:prstGeom prst="rect">
            <a:avLst/>
          </a:prstGeom>
          <a:noFill/>
          <a:ln w="9525">
            <a:noFill/>
            <a:miter lim="800000"/>
            <a:headEnd/>
            <a:tailEnd/>
          </a:ln>
        </p:spPr>
        <p:txBody>
          <a:bodyPr wrap="none">
            <a:prstTxWarp prst="textNoShape">
              <a:avLst/>
            </a:prstTxWarp>
            <a:spAutoFit/>
          </a:bodyPr>
          <a:lstStyle/>
          <a:p>
            <a:r>
              <a:rPr lang="en-US" altLang="ko-KR" sz="1400" i="1">
                <a:latin typeface="Times New Roman" pitchFamily="-65" charset="0"/>
                <a:ea typeface="굴림" pitchFamily="-65" charset="-127"/>
                <a:cs typeface="굴림" pitchFamily="-65" charset="-127"/>
              </a:rPr>
              <a:t>Super M82 from ISO, Beelen and Cox</a:t>
            </a:r>
          </a:p>
        </p:txBody>
      </p:sp>
      <p:sp>
        <p:nvSpPr>
          <p:cNvPr id="52228" name="Rectangle 6"/>
          <p:cNvSpPr>
            <a:spLocks noChangeArrowheads="1"/>
          </p:cNvSpPr>
          <p:nvPr/>
        </p:nvSpPr>
        <p:spPr bwMode="auto">
          <a:xfrm>
            <a:off x="228600" y="1735138"/>
            <a:ext cx="2286000" cy="3338512"/>
          </a:xfrm>
          <a:prstGeom prst="rect">
            <a:avLst/>
          </a:prstGeom>
          <a:noFill/>
          <a:ln w="9525">
            <a:noFill/>
            <a:miter lim="800000"/>
            <a:headEnd/>
            <a:tailEnd/>
          </a:ln>
        </p:spPr>
        <p:txBody>
          <a:bodyPr>
            <a:prstTxWarp prst="textNoShape">
              <a:avLst/>
            </a:prstTxWarp>
            <a:spAutoFit/>
          </a:bodyPr>
          <a:lstStyle/>
          <a:p>
            <a:pPr>
              <a:lnSpc>
                <a:spcPct val="90000"/>
              </a:lnSpc>
              <a:spcBef>
                <a:spcPct val="20000"/>
              </a:spcBef>
              <a:buClr>
                <a:schemeClr val="tx2"/>
              </a:buClr>
              <a:buSzPct val="75000"/>
              <a:buFont typeface="Wingdings" pitchFamily="-65" charset="2"/>
              <a:buChar char="§"/>
            </a:pPr>
            <a:r>
              <a:rPr lang="en-US" altLang="ko-KR" sz="1800"/>
              <a:t>As galaxies get redshifted into the ALMA bands, dimming due to distance is offset by the brighter part of the spectrum being redshifted in.  Hence, galaxies remain at relatively similar brightness out to high distances.</a:t>
            </a:r>
          </a:p>
        </p:txBody>
      </p:sp>
      <p:sp>
        <p:nvSpPr>
          <p:cNvPr id="52229" name="TextBox 7"/>
          <p:cNvSpPr txBox="1">
            <a:spLocks noChangeArrowheads="1"/>
          </p:cNvSpPr>
          <p:nvPr/>
        </p:nvSpPr>
        <p:spPr bwMode="auto">
          <a:xfrm>
            <a:off x="463550" y="609600"/>
            <a:ext cx="5329238" cy="369888"/>
          </a:xfrm>
          <a:prstGeom prst="rect">
            <a:avLst/>
          </a:prstGeom>
          <a:noFill/>
          <a:ln w="9525">
            <a:noFill/>
            <a:miter lim="800000"/>
            <a:headEnd/>
            <a:tailEnd/>
          </a:ln>
        </p:spPr>
        <p:txBody>
          <a:bodyPr wrap="none">
            <a:prstTxWarp prst="textNoShape">
              <a:avLst/>
            </a:prstTxWarp>
            <a:spAutoFit/>
          </a:bodyPr>
          <a:lstStyle/>
          <a:p>
            <a:r>
              <a:rPr lang="en-US"/>
              <a:t>Inverse K-correction, or magic of the submillimeter</a:t>
            </a:r>
          </a:p>
        </p:txBody>
      </p:sp>
      <p:cxnSp>
        <p:nvCxnSpPr>
          <p:cNvPr id="52230" name="Straight Connector 9"/>
          <p:cNvCxnSpPr>
            <a:cxnSpLocks noChangeShapeType="1"/>
          </p:cNvCxnSpPr>
          <p:nvPr/>
        </p:nvCxnSpPr>
        <p:spPr bwMode="auto">
          <a:xfrm>
            <a:off x="5268913" y="3084513"/>
            <a:ext cx="823912" cy="823912"/>
          </a:xfrm>
          <a:prstGeom prst="line">
            <a:avLst/>
          </a:prstGeom>
          <a:noFill/>
          <a:ln w="9525">
            <a:solidFill>
              <a:schemeClr val="tx1"/>
            </a:solidFill>
            <a:round/>
            <a:headEnd/>
            <a:tailEnd/>
          </a:ln>
        </p:spPr>
      </p:cxnSp>
      <p:cxnSp>
        <p:nvCxnSpPr>
          <p:cNvPr id="52231" name="Straight Connector 11"/>
          <p:cNvCxnSpPr>
            <a:cxnSpLocks noChangeShapeType="1"/>
          </p:cNvCxnSpPr>
          <p:nvPr/>
        </p:nvCxnSpPr>
        <p:spPr bwMode="auto">
          <a:xfrm rot="5400000" flipH="1" flipV="1">
            <a:off x="3314700" y="4152900"/>
            <a:ext cx="3733800" cy="0"/>
          </a:xfrm>
          <a:prstGeom prst="line">
            <a:avLst/>
          </a:prstGeom>
          <a:noFill/>
          <a:ln w="9525">
            <a:solidFill>
              <a:schemeClr val="accent2"/>
            </a:solidFill>
            <a:round/>
            <a:headEnd/>
            <a:tailEnd/>
          </a:ln>
        </p:spPr>
      </p:cxnSp>
      <p:cxnSp>
        <p:nvCxnSpPr>
          <p:cNvPr id="52232" name="Straight Connector 15"/>
          <p:cNvCxnSpPr>
            <a:cxnSpLocks noChangeShapeType="1"/>
          </p:cNvCxnSpPr>
          <p:nvPr/>
        </p:nvCxnSpPr>
        <p:spPr bwMode="auto">
          <a:xfrm>
            <a:off x="5464175" y="2936875"/>
            <a:ext cx="823913" cy="823913"/>
          </a:xfrm>
          <a:prstGeom prst="line">
            <a:avLst/>
          </a:prstGeom>
          <a:noFill/>
          <a:ln w="9525">
            <a:solidFill>
              <a:schemeClr val="tx1"/>
            </a:solidFill>
            <a:round/>
            <a:headEnd/>
            <a:tailEnd/>
          </a:ln>
        </p:spPr>
      </p:cxnSp>
      <p:cxnSp>
        <p:nvCxnSpPr>
          <p:cNvPr id="52233" name="Straight Connector 17"/>
          <p:cNvCxnSpPr>
            <a:cxnSpLocks noChangeShapeType="1"/>
          </p:cNvCxnSpPr>
          <p:nvPr/>
        </p:nvCxnSpPr>
        <p:spPr bwMode="auto">
          <a:xfrm rot="5400000">
            <a:off x="3467895" y="4152106"/>
            <a:ext cx="3732212" cy="3175"/>
          </a:xfrm>
          <a:prstGeom prst="line">
            <a:avLst/>
          </a:prstGeom>
          <a:noFill/>
          <a:ln w="9525">
            <a:solidFill>
              <a:schemeClr val="accent2"/>
            </a:solidFill>
            <a:round/>
            <a:headEnd/>
            <a:tailEnd/>
          </a:ln>
        </p:spPr>
      </p:cxnSp>
      <p:sp>
        <p:nvSpPr>
          <p:cNvPr id="52234" name="TextBox 20"/>
          <p:cNvSpPr txBox="1">
            <a:spLocks noChangeArrowheads="1"/>
          </p:cNvSpPr>
          <p:nvPr/>
        </p:nvSpPr>
        <p:spPr bwMode="auto">
          <a:xfrm>
            <a:off x="5119688" y="2127250"/>
            <a:ext cx="300037" cy="215900"/>
          </a:xfrm>
          <a:prstGeom prst="rect">
            <a:avLst/>
          </a:prstGeom>
          <a:noFill/>
          <a:ln w="9525">
            <a:noFill/>
            <a:miter lim="800000"/>
            <a:headEnd/>
            <a:tailEnd/>
          </a:ln>
        </p:spPr>
        <p:txBody>
          <a:bodyPr wrap="none">
            <a:prstTxWarp prst="textNoShape">
              <a:avLst/>
            </a:prstTxWarp>
            <a:spAutoFit/>
          </a:bodyPr>
          <a:lstStyle/>
          <a:p>
            <a:r>
              <a:rPr lang="en-US" sz="800">
                <a:solidFill>
                  <a:schemeClr val="bg2"/>
                </a:solidFill>
              </a:rPr>
              <a:t>10</a:t>
            </a:r>
          </a:p>
        </p:txBody>
      </p:sp>
      <p:cxnSp>
        <p:nvCxnSpPr>
          <p:cNvPr id="52235" name="Straight Connector 21"/>
          <p:cNvCxnSpPr>
            <a:cxnSpLocks noChangeShapeType="1"/>
          </p:cNvCxnSpPr>
          <p:nvPr/>
        </p:nvCxnSpPr>
        <p:spPr bwMode="auto">
          <a:xfrm>
            <a:off x="5248275" y="2449513"/>
            <a:ext cx="823913" cy="823912"/>
          </a:xfrm>
          <a:prstGeom prst="line">
            <a:avLst/>
          </a:prstGeom>
          <a:noFill/>
          <a:ln w="9525">
            <a:solidFill>
              <a:schemeClr val="tx1"/>
            </a:solidFill>
            <a:round/>
            <a:headEnd/>
            <a:tailEnd/>
          </a:ln>
        </p:spPr>
      </p:cxnSp>
      <p:cxnSp>
        <p:nvCxnSpPr>
          <p:cNvPr id="52236" name="Straight Connector 23"/>
          <p:cNvCxnSpPr>
            <a:cxnSpLocks noChangeShapeType="1"/>
          </p:cNvCxnSpPr>
          <p:nvPr/>
        </p:nvCxnSpPr>
        <p:spPr bwMode="auto">
          <a:xfrm rot="5400000">
            <a:off x="3620293" y="4155282"/>
            <a:ext cx="3732213" cy="0"/>
          </a:xfrm>
          <a:prstGeom prst="line">
            <a:avLst/>
          </a:prstGeom>
          <a:noFill/>
          <a:ln w="9525">
            <a:solidFill>
              <a:srgbClr val="FF6600"/>
            </a:solidFill>
            <a:round/>
            <a:headEnd/>
            <a:tailEnd/>
          </a:ln>
        </p:spPr>
      </p:cxnSp>
      <p:cxnSp>
        <p:nvCxnSpPr>
          <p:cNvPr id="52237" name="Straight Connector 29"/>
          <p:cNvCxnSpPr>
            <a:cxnSpLocks noChangeShapeType="1"/>
          </p:cNvCxnSpPr>
          <p:nvPr/>
        </p:nvCxnSpPr>
        <p:spPr bwMode="auto">
          <a:xfrm>
            <a:off x="5413375" y="2906713"/>
            <a:ext cx="823913" cy="823912"/>
          </a:xfrm>
          <a:prstGeom prst="line">
            <a:avLst/>
          </a:prstGeom>
          <a:noFill/>
          <a:ln w="9525">
            <a:solidFill>
              <a:schemeClr val="tx1"/>
            </a:solidFill>
            <a:round/>
            <a:headEnd/>
            <a:tailEnd/>
          </a:ln>
        </p:spPr>
      </p:cxnSp>
      <p:cxnSp>
        <p:nvCxnSpPr>
          <p:cNvPr id="52238" name="Straight Connector 31"/>
          <p:cNvCxnSpPr>
            <a:cxnSpLocks noChangeShapeType="1"/>
          </p:cNvCxnSpPr>
          <p:nvPr/>
        </p:nvCxnSpPr>
        <p:spPr bwMode="auto">
          <a:xfrm rot="5400000">
            <a:off x="3924301" y="4152900"/>
            <a:ext cx="3733800" cy="3175"/>
          </a:xfrm>
          <a:prstGeom prst="line">
            <a:avLst/>
          </a:prstGeom>
          <a:noFill/>
          <a:ln w="9525">
            <a:solidFill>
              <a:srgbClr val="FF6600"/>
            </a:solidFill>
            <a:round/>
            <a:headEnd/>
            <a:tailEnd/>
          </a:ln>
        </p:spPr>
      </p:cxnSp>
      <p:sp>
        <p:nvSpPr>
          <p:cNvPr id="52239" name="Rectangle 34"/>
          <p:cNvSpPr>
            <a:spLocks noChangeArrowheads="1"/>
          </p:cNvSpPr>
          <p:nvPr/>
        </p:nvSpPr>
        <p:spPr bwMode="auto">
          <a:xfrm>
            <a:off x="5419725" y="2127250"/>
            <a:ext cx="290513" cy="215900"/>
          </a:xfrm>
          <a:prstGeom prst="rect">
            <a:avLst/>
          </a:prstGeom>
          <a:noFill/>
          <a:ln w="9525">
            <a:noFill/>
            <a:miter lim="800000"/>
            <a:headEnd/>
            <a:tailEnd/>
          </a:ln>
        </p:spPr>
        <p:txBody>
          <a:bodyPr wrap="none">
            <a:prstTxWarp prst="textNoShape">
              <a:avLst/>
            </a:prstTxWarp>
            <a:spAutoFit/>
          </a:bodyPr>
          <a:lstStyle/>
          <a:p>
            <a:r>
              <a:rPr lang="en-US" sz="800">
                <a:solidFill>
                  <a:srgbClr val="FF6600"/>
                </a:solidFill>
              </a:rPr>
              <a:t>11</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081088" y="166688"/>
            <a:ext cx="5237162" cy="838200"/>
          </a:xfrm>
        </p:spPr>
        <p:txBody>
          <a:bodyPr/>
          <a:lstStyle/>
          <a:p>
            <a:r>
              <a:rPr lang="en-US" altLang="ko-KR" sz="3600">
                <a:latin typeface="Gill Sans MT" pitchFamily="-65" charset="-18"/>
                <a:ea typeface="굴림" pitchFamily="-65" charset="-127"/>
                <a:cs typeface="굴림" pitchFamily="-65" charset="-127"/>
              </a:rPr>
              <a:t>Hubble Deep Field</a:t>
            </a:r>
            <a:r>
              <a:rPr lang="en-US" altLang="ko-KR" sz="2400">
                <a:latin typeface="Gill Sans MT" pitchFamily="-65" charset="-18"/>
                <a:ea typeface="굴림" pitchFamily="-65" charset="-127"/>
                <a:cs typeface="굴림" pitchFamily="-65" charset="-127"/>
              </a:rPr>
              <a:t/>
            </a:r>
            <a:br>
              <a:rPr lang="en-US" altLang="ko-KR" sz="2400">
                <a:latin typeface="Gill Sans MT" pitchFamily="-65" charset="-18"/>
                <a:ea typeface="굴림" pitchFamily="-65" charset="-127"/>
                <a:cs typeface="굴림" pitchFamily="-65" charset="-127"/>
              </a:rPr>
            </a:br>
            <a:r>
              <a:rPr lang="en-US" altLang="ko-KR" sz="2400">
                <a:latin typeface="Gill Sans MT" pitchFamily="-65" charset="-18"/>
                <a:ea typeface="굴림" pitchFamily="-65" charset="-127"/>
                <a:cs typeface="굴림" pitchFamily="-65" charset="-127"/>
              </a:rPr>
              <a:t> Rich in Nearby Galaxies, Poor in Distant Galaxies</a:t>
            </a:r>
          </a:p>
        </p:txBody>
      </p:sp>
      <p:pic>
        <p:nvPicPr>
          <p:cNvPr id="53251" name="Picture 3" descr="HDFLOZ"/>
          <p:cNvPicPr>
            <a:picLocks noGrp="1" noChangeAspect="1" noChangeArrowheads="1"/>
          </p:cNvPicPr>
          <p:nvPr>
            <p:ph sz="half" idx="1"/>
          </p:nvPr>
        </p:nvPicPr>
        <p:blipFill>
          <a:blip r:embed="rId3"/>
          <a:srcRect/>
          <a:stretch>
            <a:fillRect/>
          </a:stretch>
        </p:blipFill>
        <p:spPr>
          <a:xfrm>
            <a:off x="481013" y="1905000"/>
            <a:ext cx="4014787" cy="4027488"/>
          </a:xfrm>
        </p:spPr>
      </p:pic>
      <p:pic>
        <p:nvPicPr>
          <p:cNvPr id="53252" name="Picture 4" descr="HDFHIZ"/>
          <p:cNvPicPr>
            <a:picLocks noGrp="1" noChangeAspect="1" noChangeArrowheads="1"/>
          </p:cNvPicPr>
          <p:nvPr>
            <p:ph sz="quarter" idx="2"/>
          </p:nvPr>
        </p:nvPicPr>
        <p:blipFill>
          <a:blip r:embed="rId4"/>
          <a:srcRect/>
          <a:stretch>
            <a:fillRect/>
          </a:stretch>
        </p:blipFill>
        <p:spPr>
          <a:xfrm>
            <a:off x="4648200" y="1905000"/>
            <a:ext cx="4038600" cy="4038600"/>
          </a:xfrm>
        </p:spPr>
      </p:pic>
      <p:sp>
        <p:nvSpPr>
          <p:cNvPr id="53253" name="Text Box 5"/>
          <p:cNvSpPr txBox="1">
            <a:spLocks noChangeArrowheads="1"/>
          </p:cNvSpPr>
          <p:nvPr/>
        </p:nvSpPr>
        <p:spPr bwMode="auto">
          <a:xfrm>
            <a:off x="808038" y="5943600"/>
            <a:ext cx="3155950" cy="457200"/>
          </a:xfrm>
          <a:prstGeom prst="rect">
            <a:avLst/>
          </a:prstGeom>
          <a:noFill/>
          <a:ln w="9525">
            <a:noFill/>
            <a:miter lim="800000"/>
            <a:headEnd/>
            <a:tailEnd/>
          </a:ln>
        </p:spPr>
        <p:txBody>
          <a:bodyPr wrap="none">
            <a:prstTxWarp prst="textNoShape">
              <a:avLst/>
            </a:prstTxWarp>
            <a:spAutoFit/>
          </a:bodyPr>
          <a:lstStyle/>
          <a:p>
            <a:pPr algn="ctr"/>
            <a:r>
              <a:rPr kumimoji="1" lang="en-US" altLang="ko-KR">
                <a:latin typeface="Times New Roman" pitchFamily="-65" charset="0"/>
                <a:ea typeface="PMingLiU" charset="-120"/>
                <a:cs typeface="PMingLiU" charset="-120"/>
              </a:rPr>
              <a:t>Nearby galaxies in HDF</a:t>
            </a:r>
          </a:p>
        </p:txBody>
      </p:sp>
      <p:sp>
        <p:nvSpPr>
          <p:cNvPr id="53254" name="Text Box 6"/>
          <p:cNvSpPr txBox="1">
            <a:spLocks noChangeArrowheads="1"/>
          </p:cNvSpPr>
          <p:nvPr/>
        </p:nvSpPr>
        <p:spPr bwMode="auto">
          <a:xfrm>
            <a:off x="6019800" y="1447800"/>
            <a:ext cx="2451100" cy="304800"/>
          </a:xfrm>
          <a:prstGeom prst="rect">
            <a:avLst/>
          </a:prstGeom>
          <a:noFill/>
          <a:ln w="9525">
            <a:noFill/>
            <a:miter lim="800000"/>
            <a:headEnd/>
            <a:tailEnd/>
          </a:ln>
        </p:spPr>
        <p:txBody>
          <a:bodyPr wrap="none">
            <a:prstTxWarp prst="textNoShape">
              <a:avLst/>
            </a:prstTxWarp>
            <a:spAutoFit/>
          </a:bodyPr>
          <a:lstStyle/>
          <a:p>
            <a:pPr algn="ctr"/>
            <a:r>
              <a:rPr kumimoji="1" lang="en-US" altLang="ko-KR" sz="1400">
                <a:solidFill>
                  <a:srgbClr val="FF3300"/>
                </a:solidFill>
                <a:latin typeface="Times New Roman" pitchFamily="-65" charset="0"/>
                <a:ea typeface="PMingLiU" charset="-120"/>
                <a:cs typeface="PMingLiU" charset="-120"/>
              </a:rPr>
              <a:t>Source: K. Lanzetta, SUNY-SB</a:t>
            </a:r>
          </a:p>
        </p:txBody>
      </p:sp>
      <p:sp>
        <p:nvSpPr>
          <p:cNvPr id="53255" name="Rectangle 7"/>
          <p:cNvSpPr>
            <a:spLocks noChangeArrowheads="1"/>
          </p:cNvSpPr>
          <p:nvPr/>
        </p:nvSpPr>
        <p:spPr bwMode="auto">
          <a:xfrm>
            <a:off x="5105400" y="5943600"/>
            <a:ext cx="3138488" cy="457200"/>
          </a:xfrm>
          <a:prstGeom prst="rect">
            <a:avLst/>
          </a:prstGeom>
          <a:noFill/>
          <a:ln w="9525">
            <a:noFill/>
            <a:miter lim="800000"/>
            <a:headEnd/>
            <a:tailEnd/>
          </a:ln>
        </p:spPr>
        <p:txBody>
          <a:bodyPr wrap="none">
            <a:prstTxWarp prst="textNoShape">
              <a:avLst/>
            </a:prstTxWarp>
            <a:spAutoFit/>
          </a:bodyPr>
          <a:lstStyle/>
          <a:p>
            <a:pPr algn="ctr"/>
            <a:r>
              <a:rPr kumimoji="1" lang="en-US" altLang="ko-KR">
                <a:latin typeface="Times New Roman" pitchFamily="-65" charset="0"/>
                <a:ea typeface="PMingLiU" charset="-120"/>
                <a:cs typeface="PMingLiU" charset="-120"/>
              </a:rPr>
              <a:t>Distant galaxies in HDF</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5" name="Rectangle 1"/>
          <p:cNvSpPr>
            <a:spLocks noGrp="1" noChangeArrowheads="1"/>
          </p:cNvSpPr>
          <p:nvPr>
            <p:ph type="title"/>
          </p:nvPr>
        </p:nvSpPr>
        <p:spPr>
          <a:xfrm>
            <a:off x="893763" y="179388"/>
            <a:ext cx="5060950" cy="1160462"/>
          </a:xfrm>
        </p:spPr>
        <p:txBody>
          <a:bodyPr/>
          <a:lstStyle/>
          <a:p>
            <a:pPr>
              <a:defRPr/>
            </a:pPr>
            <a:r>
              <a:rPr lang="en-US" sz="3800" dirty="0" err="1" smtClean="0">
                <a:effectLst>
                  <a:outerShdw blurRad="38100" dist="38100" dir="2700000" algn="tl">
                    <a:srgbClr val="000000"/>
                  </a:outerShdw>
                </a:effectLst>
              </a:rPr>
              <a:t>Submm</a:t>
            </a:r>
            <a:r>
              <a:rPr lang="en-US" sz="3800" dirty="0" smtClean="0">
                <a:effectLst>
                  <a:outerShdw blurRad="38100" dist="38100" dir="2700000" algn="tl">
                    <a:srgbClr val="000000"/>
                  </a:outerShdw>
                </a:effectLst>
              </a:rPr>
              <a:t> Sources at High and Low </a:t>
            </a:r>
            <a:r>
              <a:rPr lang="en-US" sz="3800" dirty="0" err="1" smtClean="0">
                <a:effectLst>
                  <a:outerShdw blurRad="38100" dist="38100" dir="2700000" algn="tl">
                    <a:srgbClr val="000000"/>
                  </a:outerShdw>
                </a:effectLst>
              </a:rPr>
              <a:t>z</a:t>
            </a:r>
            <a:endParaRPr lang="en-US" sz="3800" dirty="0" smtClean="0">
              <a:effectLst>
                <a:outerShdw blurRad="38100" dist="38100" dir="2700000" algn="tl">
                  <a:srgbClr val="000000"/>
                </a:outerShdw>
              </a:effectLst>
            </a:endParaRPr>
          </a:p>
        </p:txBody>
      </p:sp>
      <p:pic>
        <p:nvPicPr>
          <p:cNvPr id="93189" name="Picture 5"/>
          <p:cNvPicPr>
            <a:picLocks noChangeArrowheads="1"/>
          </p:cNvPicPr>
          <p:nvPr/>
        </p:nvPicPr>
        <p:blipFill>
          <a:blip r:embed="rId2"/>
          <a:srcRect/>
          <a:stretch>
            <a:fillRect/>
          </a:stretch>
        </p:blipFill>
        <p:spPr bwMode="auto">
          <a:xfrm>
            <a:off x="1214438" y="1500188"/>
            <a:ext cx="7062787" cy="3463925"/>
          </a:xfrm>
          <a:prstGeom prst="rect">
            <a:avLst/>
          </a:prstGeom>
          <a:noFill/>
          <a:ln w="12700">
            <a:noFill/>
            <a:miter lim="800000"/>
            <a:headEnd/>
            <a:tailEnd/>
          </a:ln>
          <a:effectLst>
            <a:outerShdw blurRad="76200" dist="139699" dir="2700000" algn="ctr" rotWithShape="0">
              <a:srgbClr val="A7A7A7">
                <a:alpha val="39999"/>
              </a:srgbClr>
            </a:outerShdw>
          </a:effectLst>
        </p:spPr>
      </p:pic>
      <p:sp>
        <p:nvSpPr>
          <p:cNvPr id="55300" name="Rectangle 6"/>
          <p:cNvSpPr>
            <a:spLocks/>
          </p:cNvSpPr>
          <p:nvPr/>
        </p:nvSpPr>
        <p:spPr bwMode="auto">
          <a:xfrm>
            <a:off x="1125538" y="5192713"/>
            <a:ext cx="7151687" cy="1196975"/>
          </a:xfrm>
          <a:prstGeom prst="rect">
            <a:avLst/>
          </a:prstGeom>
          <a:noFill/>
          <a:ln w="12700">
            <a:noFill/>
            <a:miter lim="800000"/>
            <a:headEnd/>
            <a:tailEnd/>
          </a:ln>
        </p:spPr>
        <p:txBody>
          <a:bodyPr lIns="0" tIns="0" rIns="0" bIns="0" anchor="ctr">
            <a:prstTxWarp prst="textNoShape">
              <a:avLst/>
            </a:prstTxWarp>
          </a:bodyPr>
          <a:lstStyle/>
          <a:p>
            <a:r>
              <a:rPr lang="en-US" sz="1800">
                <a:solidFill>
                  <a:srgbClr val="000099"/>
                </a:solidFill>
                <a:latin typeface="Gill Sans" pitchFamily="-65" charset="0"/>
                <a:ea typeface="Gill Sans" pitchFamily="-65" charset="0"/>
                <a:cs typeface="Gill Sans" pitchFamily="-65" charset="0"/>
                <a:sym typeface="Gill Sans" pitchFamily="-65" charset="0"/>
              </a:rPr>
              <a:t>Simulation based on: </a:t>
            </a:r>
          </a:p>
          <a:p>
            <a:r>
              <a:rPr lang="en-US" sz="1800">
                <a:solidFill>
                  <a:srgbClr val="000099"/>
                </a:solidFill>
                <a:latin typeface="Gill Sans" pitchFamily="-65" charset="0"/>
                <a:ea typeface="Gill Sans" pitchFamily="-65" charset="0"/>
                <a:cs typeface="Gill Sans" pitchFamily="-65" charset="0"/>
                <a:sym typeface="Gill Sans" pitchFamily="-65" charset="0"/>
              </a:rPr>
              <a:t>(1) blank-field bright-end number counts (Wang, Cowie, Barger 2004)</a:t>
            </a:r>
          </a:p>
          <a:p>
            <a:r>
              <a:rPr lang="en-US" sz="1800">
                <a:solidFill>
                  <a:srgbClr val="000099"/>
                </a:solidFill>
                <a:latin typeface="Gill Sans" pitchFamily="-65" charset="0"/>
                <a:ea typeface="Gill Sans" pitchFamily="-65" charset="0"/>
                <a:cs typeface="Gill Sans" pitchFamily="-65" charset="0"/>
                <a:sym typeface="Gill Sans" pitchFamily="-65" charset="0"/>
              </a:rPr>
              <a:t>(2) lensing cluster faint-end number counts (Cowie, Barger, Kneib 2002)</a:t>
            </a:r>
          </a:p>
          <a:p>
            <a:r>
              <a:rPr lang="en-US" sz="1800">
                <a:solidFill>
                  <a:srgbClr val="000099"/>
                </a:solidFill>
                <a:latin typeface="Gill Sans" pitchFamily="-65" charset="0"/>
                <a:ea typeface="Gill Sans" pitchFamily="-65" charset="0"/>
                <a:cs typeface="Gill Sans" pitchFamily="-65" charset="0"/>
                <a:sym typeface="Gill Sans" pitchFamily="-65" charset="0"/>
              </a:rPr>
              <a:t>(3) redshift distribution of the submm EBL (Wang, Cowie, Barger 2004)</a:t>
            </a:r>
          </a:p>
        </p:txBody>
      </p:sp>
      <p:sp>
        <p:nvSpPr>
          <p:cNvPr id="55301" name="Rectangle 7"/>
          <p:cNvSpPr>
            <a:spLocks/>
          </p:cNvSpPr>
          <p:nvPr/>
        </p:nvSpPr>
        <p:spPr bwMode="auto">
          <a:xfrm>
            <a:off x="5359400" y="4964113"/>
            <a:ext cx="2847975" cy="385762"/>
          </a:xfrm>
          <a:prstGeom prst="rect">
            <a:avLst/>
          </a:prstGeom>
          <a:noFill/>
          <a:ln w="12700">
            <a:noFill/>
            <a:miter lim="800000"/>
            <a:headEnd/>
            <a:tailEnd/>
          </a:ln>
        </p:spPr>
        <p:txBody>
          <a:bodyPr lIns="0" tIns="0" rIns="0" bIns="0" anchor="ctr">
            <a:prstTxWarp prst="textNoShape">
              <a:avLst/>
            </a:prstTxWarp>
            <a:spAutoFit/>
          </a:bodyPr>
          <a:lstStyle/>
          <a:p>
            <a:r>
              <a:rPr lang="en-US" sz="2500">
                <a:latin typeface="Gill Sans" pitchFamily="-65" charset="0"/>
                <a:ea typeface="Gill Sans" pitchFamily="-65" charset="0"/>
                <a:cs typeface="Gill Sans" pitchFamily="-65" charset="0"/>
                <a:sym typeface="Gill Sans" pitchFamily="-65" charset="0"/>
              </a:rPr>
              <a:t>Wang 2008</a:t>
            </a:r>
          </a:p>
        </p:txBody>
      </p:sp>
      <p:sp>
        <p:nvSpPr>
          <p:cNvPr id="55302" name="Footer Placeholder 5"/>
          <p:cNvSpPr>
            <a:spLocks noGrp="1"/>
          </p:cNvSpPr>
          <p:nvPr>
            <p:ph type="ftr" sz="quarter" idx="10"/>
          </p:nvPr>
        </p:nvSpPr>
        <p:spPr bwMode="auto">
          <a:noFill/>
          <a:ln>
            <a:miter lim="800000"/>
            <a:headEnd/>
            <a:tailEnd/>
          </a:ln>
        </p:spPr>
        <p:txBody>
          <a:bodyPr/>
          <a:lstStyle/>
          <a:p>
            <a:r>
              <a:rPr lang="en-US" smtClean="0">
                <a:latin typeface="Gill Sans MT" pitchFamily="-65" charset="-18"/>
                <a:ea typeface="ＭＳ Ｐゴシック" pitchFamily="-65" charset="-128"/>
                <a:cs typeface="ＭＳ Ｐゴシック" pitchFamily="-65" charset="-128"/>
              </a:rPr>
              <a:t>AAS216: Preparing for ALMA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nodeType="clickEffect">
                                  <p:stCondLst>
                                    <p:cond delay="0"/>
                                  </p:stCondLst>
                                  <p:childTnLst>
                                    <p:set>
                                      <p:cBhvr>
                                        <p:cTn id="6" dur="1" fill="hold">
                                          <p:stCondLst>
                                            <p:cond delay="499"/>
                                          </p:stCondLst>
                                        </p:cTn>
                                        <p:tgtEl>
                                          <p:spTgt spid="93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Title 1"/>
          <p:cNvSpPr>
            <a:spLocks noGrp="1"/>
          </p:cNvSpPr>
          <p:nvPr>
            <p:ph type="title"/>
          </p:nvPr>
        </p:nvSpPr>
        <p:spPr>
          <a:xfrm>
            <a:off x="238125" y="487363"/>
            <a:ext cx="8448675" cy="960437"/>
          </a:xfrm>
        </p:spPr>
        <p:txBody>
          <a:bodyPr/>
          <a:lstStyle/>
          <a:p>
            <a:r>
              <a:rPr lang="en-US" smtClean="0">
                <a:latin typeface="Gill Sans MT" pitchFamily="-65" charset="-18"/>
                <a:ea typeface="ＭＳ Ｐゴシック" pitchFamily="-65" charset="-128"/>
              </a:rPr>
              <a:t>Distant Galaxies with ALMA Early Science</a:t>
            </a:r>
          </a:p>
        </p:txBody>
      </p:sp>
      <p:sp>
        <p:nvSpPr>
          <p:cNvPr id="56323" name="Content Placeholder 2"/>
          <p:cNvSpPr>
            <a:spLocks noGrp="1"/>
          </p:cNvSpPr>
          <p:nvPr>
            <p:ph idx="1"/>
          </p:nvPr>
        </p:nvSpPr>
        <p:spPr>
          <a:xfrm>
            <a:off x="238125" y="1600200"/>
            <a:ext cx="8448675" cy="4525963"/>
          </a:xfrm>
        </p:spPr>
        <p:txBody>
          <a:bodyPr/>
          <a:lstStyle/>
          <a:p>
            <a:r>
              <a:rPr lang="en-US" smtClean="0">
                <a:latin typeface="Gill Sans MT" pitchFamily="-65" charset="-18"/>
                <a:ea typeface="ＭＳ Ｐゴシック" pitchFamily="-65" charset="-128"/>
              </a:rPr>
              <a:t>Continuum Sensitivity: Better than 1 mJy 1 minute most bands; ~3mJy .4 mm</a:t>
            </a:r>
          </a:p>
          <a:p>
            <a:pPr lvl="1"/>
            <a:r>
              <a:rPr lang="en-US" smtClean="0">
                <a:latin typeface="Gill Sans MT" pitchFamily="-65" charset="-18"/>
                <a:ea typeface="ＭＳ Ｐゴシック" pitchFamily="-65" charset="-128"/>
              </a:rPr>
              <a:t>Weakest sources ever seen in submm emit ~few mJy</a:t>
            </a:r>
          </a:p>
          <a:p>
            <a:pPr lvl="1"/>
            <a:r>
              <a:rPr lang="en-US" smtClean="0">
                <a:latin typeface="Gill Sans MT" pitchFamily="-65" charset="-18"/>
                <a:ea typeface="ＭＳ Ｐゴシック" pitchFamily="-65" charset="-128"/>
              </a:rPr>
              <a:t>With many more antennas, deep surveys will be more effective with full ALMA</a:t>
            </a:r>
          </a:p>
          <a:p>
            <a:r>
              <a:rPr lang="en-US" smtClean="0">
                <a:latin typeface="Gill Sans MT" pitchFamily="-65" charset="-18"/>
                <a:ea typeface="ＭＳ Ｐゴシック" pitchFamily="-65" charset="-128"/>
              </a:rPr>
              <a:t>Spectral line sensitivity: ~3 Jy km s</a:t>
            </a:r>
            <a:r>
              <a:rPr lang="en-US" baseline="30000" smtClean="0">
                <a:latin typeface="Gill Sans MT" pitchFamily="-65" charset="-18"/>
                <a:ea typeface="ＭＳ Ｐゴシック" pitchFamily="-65" charset="-128"/>
              </a:rPr>
              <a:t>-1</a:t>
            </a:r>
            <a:r>
              <a:rPr lang="en-US" smtClean="0">
                <a:latin typeface="Gill Sans MT" pitchFamily="-65" charset="-18"/>
                <a:ea typeface="ＭＳ Ｐゴシック" pitchFamily="-65" charset="-128"/>
              </a:rPr>
              <a:t> in 1 minute at .4mm</a:t>
            </a:r>
          </a:p>
          <a:p>
            <a:pPr lvl="1"/>
            <a:r>
              <a:rPr lang="en-US" smtClean="0">
                <a:latin typeface="Gill Sans MT" pitchFamily="-65" charset="-18"/>
                <a:ea typeface="ＭＳ Ｐゴシック" pitchFamily="-65" charset="-128"/>
              </a:rPr>
              <a:t>~30x better than current ~10m submm telescopes in one hour</a:t>
            </a:r>
          </a:p>
          <a:p>
            <a:pPr lvl="1"/>
            <a:r>
              <a:rPr lang="en-US" smtClean="0">
                <a:latin typeface="Gill Sans MT" pitchFamily="-65" charset="-18"/>
                <a:ea typeface="ＭＳ Ｐゴシック" pitchFamily="-65" charset="-128"/>
              </a:rPr>
              <a:t>Whole-band search, requiring ~15 tunings, feasible to good sensitivity</a:t>
            </a:r>
          </a:p>
          <a:p>
            <a:r>
              <a:rPr lang="en-US" smtClean="0">
                <a:latin typeface="Gill Sans MT" pitchFamily="-65" charset="-18"/>
                <a:ea typeface="ＭＳ Ｐゴシック" pitchFamily="-65" charset="-128"/>
              </a:rPr>
              <a:t>Imaging performance, but ~10x better with full ALMA</a:t>
            </a:r>
          </a:p>
          <a:p>
            <a:r>
              <a:rPr lang="en-US" smtClean="0">
                <a:latin typeface="Gill Sans MT" pitchFamily="-65" charset="-18"/>
                <a:ea typeface="ＭＳ Ｐゴシック" pitchFamily="-65" charset="-128"/>
              </a:rPr>
              <a:t>Conclusion: Excellent sensitivity</a:t>
            </a:r>
          </a:p>
          <a:p>
            <a:pPr lvl="1"/>
            <a:r>
              <a:rPr lang="en-US" smtClean="0">
                <a:latin typeface="Gill Sans MT" pitchFamily="-65" charset="-18"/>
                <a:ea typeface="ＭＳ Ｐゴシック" pitchFamily="-65" charset="-128"/>
              </a:rPr>
              <a:t>Spatial surveys should await full ALMA</a:t>
            </a:r>
          </a:p>
          <a:p>
            <a:pPr lvl="1"/>
            <a:r>
              <a:rPr lang="en-US" smtClean="0">
                <a:latin typeface="Gill Sans MT" pitchFamily="-65" charset="-18"/>
                <a:ea typeface="ＭＳ Ｐゴシック" pitchFamily="-65" charset="-128"/>
              </a:rPr>
              <a:t>Line surveys practical with ALMA Early Science array on targeted objects</a:t>
            </a:r>
          </a:p>
          <a:p>
            <a:pPr>
              <a:buFont typeface="Arial" pitchFamily="-65" charset="0"/>
              <a:buNone/>
            </a:pPr>
            <a:endParaRPr lang="en-US" smtClean="0">
              <a:latin typeface="Gill Sans MT" pitchFamily="-65" charset="-18"/>
              <a:ea typeface="ＭＳ Ｐゴシック" pitchFamily="-65" charset="-128"/>
            </a:endParaRPr>
          </a:p>
        </p:txBody>
      </p:sp>
      <p:sp>
        <p:nvSpPr>
          <p:cNvPr id="56324" name="Footer Placeholder 3"/>
          <p:cNvSpPr>
            <a:spLocks noGrp="1"/>
          </p:cNvSpPr>
          <p:nvPr>
            <p:ph type="ftr" sz="quarter" idx="10"/>
          </p:nvPr>
        </p:nvSpPr>
        <p:spPr bwMode="auto">
          <a:noFill/>
          <a:ln>
            <a:miter lim="800000"/>
            <a:headEnd/>
            <a:tailEnd/>
          </a:ln>
        </p:spPr>
        <p:txBody>
          <a:bodyPr/>
          <a:lstStyle/>
          <a:p>
            <a:r>
              <a:rPr lang="en-US" smtClean="0">
                <a:latin typeface="Gill Sans MT" pitchFamily="-65" charset="-18"/>
                <a:ea typeface="ＭＳ Ｐゴシック" pitchFamily="-65" charset="-128"/>
                <a:cs typeface="ＭＳ Ｐゴシック" pitchFamily="-65" charset="-128"/>
              </a:rPr>
              <a:t>AAS216: Preparing for ALMA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152400" y="0"/>
            <a:ext cx="5880100" cy="838200"/>
          </a:xfrm>
        </p:spPr>
        <p:txBody>
          <a:bodyPr/>
          <a:lstStyle/>
          <a:p>
            <a:pPr algn="ctr"/>
            <a:r>
              <a:rPr lang="en-US" dirty="0"/>
              <a:t>J1148+5251: an </a:t>
            </a:r>
            <a:r>
              <a:rPr lang="en-US" dirty="0" err="1"/>
              <a:t>EoR</a:t>
            </a:r>
            <a:r>
              <a:rPr lang="en-US" dirty="0"/>
              <a:t> paradigm with ALMA</a:t>
            </a:r>
          </a:p>
        </p:txBody>
      </p:sp>
      <p:sp>
        <p:nvSpPr>
          <p:cNvPr id="159747" name="Text Box 3"/>
          <p:cNvSpPr txBox="1">
            <a:spLocks noChangeArrowheads="1"/>
          </p:cNvSpPr>
          <p:nvPr/>
        </p:nvSpPr>
        <p:spPr bwMode="auto">
          <a:xfrm>
            <a:off x="6470779" y="1066800"/>
            <a:ext cx="2164625" cy="461665"/>
          </a:xfrm>
          <a:prstGeom prst="rect">
            <a:avLst/>
          </a:prstGeom>
          <a:noFill/>
          <a:ln w="12700">
            <a:noFill/>
            <a:miter lim="800000"/>
            <a:headEnd/>
            <a:tailEnd/>
          </a:ln>
        </p:spPr>
        <p:txBody>
          <a:bodyPr wrap="none" anchor="ctr">
            <a:prstTxWarp prst="textNoShape">
              <a:avLst/>
            </a:prstTxWarp>
            <a:spAutoFit/>
          </a:bodyPr>
          <a:lstStyle/>
          <a:p>
            <a:pPr algn="ctr"/>
            <a:r>
              <a:rPr lang="en-US" dirty="0">
                <a:latin typeface="Times New Roman" pitchFamily="-65" charset="0"/>
              </a:rPr>
              <a:t>z</a:t>
            </a:r>
            <a:r>
              <a:rPr lang="en-US" dirty="0" smtClean="0">
                <a:latin typeface="Times New Roman" pitchFamily="-65" charset="0"/>
              </a:rPr>
              <a:t>=6.4 CO </a:t>
            </a:r>
            <a:r>
              <a:rPr lang="en-US" dirty="0">
                <a:latin typeface="Times New Roman" pitchFamily="-65" charset="0"/>
              </a:rPr>
              <a:t>J=6-5</a:t>
            </a:r>
          </a:p>
        </p:txBody>
      </p:sp>
      <p:sp>
        <p:nvSpPr>
          <p:cNvPr id="159750" name="Text Box 6"/>
          <p:cNvSpPr txBox="1">
            <a:spLocks noChangeArrowheads="1"/>
          </p:cNvSpPr>
          <p:nvPr/>
        </p:nvSpPr>
        <p:spPr bwMode="auto">
          <a:xfrm>
            <a:off x="0" y="2032000"/>
            <a:ext cx="4953000" cy="3539430"/>
          </a:xfrm>
          <a:prstGeom prst="rect">
            <a:avLst/>
          </a:prstGeom>
          <a:noFill/>
          <a:ln w="12700">
            <a:noFill/>
            <a:miter lim="800000"/>
            <a:headEnd/>
            <a:tailEnd/>
          </a:ln>
        </p:spPr>
        <p:txBody>
          <a:bodyPr>
            <a:prstTxWarp prst="textNoShape">
              <a:avLst/>
            </a:prstTxWarp>
            <a:spAutoFit/>
          </a:bodyPr>
          <a:lstStyle/>
          <a:p>
            <a:r>
              <a:rPr lang="en-US" sz="1600" dirty="0" smtClean="0"/>
              <a:t>Top</a:t>
            </a:r>
            <a:r>
              <a:rPr lang="en-US" sz="1600" dirty="0"/>
              <a:t>: USB,</a:t>
            </a:r>
            <a:r>
              <a:rPr lang="en-US" sz="1600" dirty="0" smtClean="0"/>
              <a:t> 3mm or 94.8 </a:t>
            </a:r>
            <a:r>
              <a:rPr lang="en-US" sz="1600" dirty="0"/>
              <a:t>GHz</a:t>
            </a:r>
          </a:p>
          <a:p>
            <a:r>
              <a:rPr lang="en-US" sz="1600" dirty="0"/>
              <a:t>CO 6-5</a:t>
            </a:r>
          </a:p>
          <a:p>
            <a:r>
              <a:rPr lang="en-US" sz="1600" dirty="0"/>
              <a:t>HCN 8-7</a:t>
            </a:r>
          </a:p>
          <a:p>
            <a:r>
              <a:rPr lang="en-US" sz="1600" dirty="0"/>
              <a:t>HCO+ 8-7</a:t>
            </a:r>
          </a:p>
          <a:p>
            <a:r>
              <a:rPr lang="en-US" sz="1600" dirty="0"/>
              <a:t>H2CO lines</a:t>
            </a:r>
            <a:endParaRPr lang="en-US" sz="1600" dirty="0" smtClean="0"/>
          </a:p>
          <a:p>
            <a:endParaRPr lang="en-US" sz="1600" dirty="0" smtClean="0"/>
          </a:p>
          <a:p>
            <a:endParaRPr lang="en-US" sz="1600" dirty="0" smtClean="0"/>
          </a:p>
          <a:p>
            <a:endParaRPr lang="en-US" sz="1600" dirty="0" smtClean="0"/>
          </a:p>
          <a:p>
            <a:r>
              <a:rPr lang="en-US" sz="1600" dirty="0" smtClean="0"/>
              <a:t>Lower</a:t>
            </a:r>
            <a:r>
              <a:rPr lang="en-US" sz="1600" dirty="0"/>
              <a:t>: LSB, 86.8 GHz</a:t>
            </a:r>
          </a:p>
          <a:p>
            <a:r>
              <a:rPr lang="en-US" sz="1600" dirty="0"/>
              <a:t>HNC 7-6</a:t>
            </a:r>
          </a:p>
          <a:p>
            <a:r>
              <a:rPr lang="en-US" sz="1600" dirty="0"/>
              <a:t>H2CO lines</a:t>
            </a:r>
          </a:p>
          <a:p>
            <a:r>
              <a:rPr lang="en-US" sz="1600" dirty="0"/>
              <a:t>	C18O 6-5</a:t>
            </a:r>
          </a:p>
          <a:p>
            <a:r>
              <a:rPr lang="en-US" sz="1600" dirty="0"/>
              <a:t>	H2O 658GHz maser?</a:t>
            </a:r>
            <a:endParaRPr lang="en-US" sz="1600" dirty="0" smtClean="0"/>
          </a:p>
          <a:p>
            <a:endParaRPr lang="en-US" sz="1600" dirty="0"/>
          </a:p>
        </p:txBody>
      </p:sp>
      <p:pic>
        <p:nvPicPr>
          <p:cNvPr id="10" name="Content Placeholder 9" descr="j1148usb10hr_ES.eps"/>
          <p:cNvPicPr>
            <a:picLocks noGrp="1" noChangeAspect="1"/>
          </p:cNvPicPr>
          <p:nvPr>
            <p:ph sz="quarter" idx="2"/>
          </p:nvPr>
        </p:nvPicPr>
        <mc:AlternateContent>
          <mc:Choice xmlns:ma="http://schemas.microsoft.com/office/mac/drawingml/2008/main" Requires="ma">
            <p:blipFill>
              <a:blip r:embed="rId3"/>
              <a:srcRect l="-9879" r="-9879"/>
              <a:stretch>
                <a:fillRect/>
              </a:stretch>
            </p:blipFill>
          </mc:Choice>
          <mc:Fallback>
            <p:blipFill>
              <a:blip r:embed="rId4"/>
              <a:srcRect l="-9879" r="-9879"/>
              <a:stretch>
                <a:fillRect/>
              </a:stretch>
            </p:blipFill>
          </mc:Fallback>
        </mc:AlternateContent>
        <p:spPr/>
      </p:pic>
      <p:pic>
        <p:nvPicPr>
          <p:cNvPr id="11" name="Content Placeholder 10" descr="j1148lsb10hr_ES.eps"/>
          <p:cNvPicPr>
            <a:picLocks noGrp="1" noChangeAspect="1"/>
          </p:cNvPicPr>
          <p:nvPr>
            <p:ph sz="quarter" idx="3"/>
          </p:nvPr>
        </p:nvPicPr>
        <mc:AlternateContent>
          <mc:Choice xmlns:ma="http://schemas.microsoft.com/office/mac/drawingml/2008/main" Requires="ma">
            <p:blipFill>
              <a:blip r:embed="rId5"/>
              <a:srcRect l="-6756" r="-6756"/>
              <a:stretch>
                <a:fillRect/>
              </a:stretch>
            </p:blipFill>
          </mc:Choice>
          <mc:Fallback>
            <p:blipFill>
              <a:blip r:embed="rId6"/>
              <a:srcRect l="-6756" r="-6756"/>
              <a:stretch>
                <a:fillRect/>
              </a:stretch>
            </p:blipFill>
          </mc:Fallback>
        </mc:AlternateContent>
        <p:spPr/>
      </p:pic>
      <p:sp>
        <p:nvSpPr>
          <p:cNvPr id="9" name="TextBox 8"/>
          <p:cNvSpPr txBox="1"/>
          <p:nvPr/>
        </p:nvSpPr>
        <p:spPr>
          <a:xfrm>
            <a:off x="914400" y="941457"/>
            <a:ext cx="3081547" cy="707886"/>
          </a:xfrm>
          <a:prstGeom prst="rect">
            <a:avLst/>
          </a:prstGeom>
          <a:noFill/>
        </p:spPr>
        <p:txBody>
          <a:bodyPr wrap="none" rtlCol="0">
            <a:spAutoFit/>
          </a:bodyPr>
          <a:lstStyle/>
          <a:p>
            <a:r>
              <a:rPr lang="en-US" sz="2000" b="1" i="1" dirty="0" smtClean="0"/>
              <a:t>Secure </a:t>
            </a:r>
            <a:r>
              <a:rPr lang="en-US" sz="2000" b="1" i="1" dirty="0" err="1" smtClean="0"/>
              <a:t>redshifts</a:t>
            </a:r>
            <a:endParaRPr lang="en-US" sz="2000" b="1" i="1" dirty="0" smtClean="0"/>
          </a:p>
          <a:p>
            <a:r>
              <a:rPr lang="en-US" sz="2000" b="1" i="1" dirty="0" smtClean="0"/>
              <a:t>Molecular astrophysics</a:t>
            </a:r>
            <a:endParaRPr lang="en-US" sz="2000" b="1" i="1" dirty="0" smtClean="0">
              <a:solidFill>
                <a:srgbClr val="000099"/>
              </a:solidFill>
              <a:latin typeface="Gill Sans MT" pitchFamily="34" charset="0"/>
              <a:cs typeface="Gill Sans" pitchFamily="17" charset="0"/>
            </a:endParaRPr>
          </a:p>
        </p:txBody>
      </p:sp>
      <p:sp>
        <p:nvSpPr>
          <p:cNvPr id="12" name="TextBox 11"/>
          <p:cNvSpPr txBox="1"/>
          <p:nvPr/>
        </p:nvSpPr>
        <p:spPr>
          <a:xfrm>
            <a:off x="1828800" y="5726053"/>
            <a:ext cx="3593802" cy="461665"/>
          </a:xfrm>
          <a:prstGeom prst="rect">
            <a:avLst/>
          </a:prstGeom>
          <a:noFill/>
        </p:spPr>
        <p:txBody>
          <a:bodyPr wrap="none" rtlCol="0">
            <a:spAutoFit/>
          </a:bodyPr>
          <a:lstStyle/>
          <a:p>
            <a:pPr marL="342900" indent="-342900" eaLnBrk="0" hangingPunct="0">
              <a:spcBef>
                <a:spcPct val="20000"/>
              </a:spcBef>
            </a:pPr>
            <a:r>
              <a:rPr lang="en-US" dirty="0" smtClean="0">
                <a:solidFill>
                  <a:srgbClr val="000099"/>
                </a:solidFill>
                <a:latin typeface="Gill Sans MT" pitchFamily="34" charset="0"/>
                <a:cs typeface="Gill Sans" pitchFamily="17" charset="0"/>
              </a:rPr>
              <a:t>~10 hr ALMA Early Science</a:t>
            </a:r>
            <a:endParaRPr lang="en-US" dirty="0" smtClean="0">
              <a:solidFill>
                <a:srgbClr val="000099"/>
              </a:solidFill>
              <a:latin typeface="Gill Sans MT" pitchFamily="34" charset="0"/>
              <a:cs typeface="Gill Sans" pitchFamily="17"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ALMA ~24 hr</a:t>
            </a:r>
            <a:endParaRPr lang="en-US" dirty="0"/>
          </a:p>
        </p:txBody>
      </p:sp>
      <p:pic>
        <p:nvPicPr>
          <p:cNvPr id="5" name="Content Placeholder 4" descr="alma_band3_j1148-wagg.pdf"/>
          <p:cNvPicPr>
            <a:picLocks noGrp="1" noChangeAspect="1"/>
          </p:cNvPicPr>
          <p:nvPr>
            <p:ph idx="1"/>
          </p:nvPr>
        </p:nvPicPr>
        <mc:AlternateContent>
          <mc:Choice xmlns:ma="http://schemas.microsoft.com/office/mac/drawingml/2008/main" Requires="ma">
            <p:blipFill>
              <a:blip r:embed="rId2"/>
              <a:srcRect t="-386" b="-386"/>
              <a:stretch>
                <a:fillRect/>
              </a:stretch>
            </p:blipFill>
          </mc:Choice>
          <mc:Fallback>
            <p:blipFill>
              <a:blip r:embed="rId3"/>
              <a:srcRect t="-386" b="-386"/>
              <a:stretch>
                <a:fillRect/>
              </a:stretch>
            </p:blipFill>
          </mc:Fallback>
        </mc:AlternateContent>
        <p:spPr/>
      </p:pic>
      <p:sp>
        <p:nvSpPr>
          <p:cNvPr id="4" name="Footer Placeholder 3"/>
          <p:cNvSpPr>
            <a:spLocks noGrp="1"/>
          </p:cNvSpPr>
          <p:nvPr>
            <p:ph type="ftr" sz="quarter" idx="10"/>
          </p:nvPr>
        </p:nvSpPr>
        <p:spPr/>
        <p:txBody>
          <a:bodyPr/>
          <a:lstStyle/>
          <a:p>
            <a:pPr>
              <a:defRPr/>
            </a:pPr>
            <a:r>
              <a:rPr lang="en-US" smtClean="0"/>
              <a:t>AAS216: Preparing for ALMA</a:t>
            </a:r>
            <a:endParaRPr lang="en-US"/>
          </a:p>
        </p:txBody>
      </p:sp>
      <p:sp>
        <p:nvSpPr>
          <p:cNvPr id="6" name="TextBox 5"/>
          <p:cNvSpPr txBox="1"/>
          <p:nvPr/>
        </p:nvSpPr>
        <p:spPr>
          <a:xfrm>
            <a:off x="1511300" y="1247745"/>
            <a:ext cx="5391219" cy="400110"/>
          </a:xfrm>
          <a:prstGeom prst="rect">
            <a:avLst/>
          </a:prstGeom>
          <a:noFill/>
        </p:spPr>
        <p:txBody>
          <a:bodyPr wrap="none" rtlCol="0">
            <a:spAutoFit/>
          </a:bodyPr>
          <a:lstStyle/>
          <a:p>
            <a:pPr marL="342900" indent="-342900" eaLnBrk="0" hangingPunct="0">
              <a:spcBef>
                <a:spcPct val="20000"/>
              </a:spcBef>
              <a:buFont typeface="Arial" charset="0"/>
              <a:buChar char="•"/>
            </a:pPr>
            <a:r>
              <a:rPr lang="en-US" sz="2000" dirty="0" smtClean="0">
                <a:solidFill>
                  <a:srgbClr val="000099"/>
                </a:solidFill>
                <a:latin typeface="Gill Sans MT" pitchFamily="34" charset="0"/>
                <a:cs typeface="Gill Sans" pitchFamily="17" charset="0"/>
              </a:rPr>
              <a:t>Bandwidth compressed by (1+z) =&gt; many lines</a:t>
            </a:r>
            <a:endParaRPr lang="en-US" sz="2000" dirty="0" smtClean="0">
              <a:solidFill>
                <a:srgbClr val="000099"/>
              </a:solidFill>
              <a:latin typeface="Gill Sans MT" pitchFamily="34" charset="0"/>
              <a:cs typeface="Gill Sans" pitchFamily="17" charset="0"/>
            </a:endParaRPr>
          </a:p>
        </p:txBody>
      </p:sp>
      <p:cxnSp>
        <p:nvCxnSpPr>
          <p:cNvPr id="8" name="Straight Arrow Connector 7"/>
          <p:cNvCxnSpPr/>
          <p:nvPr/>
        </p:nvCxnSpPr>
        <p:spPr>
          <a:xfrm>
            <a:off x="1511300" y="6124575"/>
            <a:ext cx="60325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396807" y="5787609"/>
            <a:ext cx="1747193" cy="338554"/>
          </a:xfrm>
          <a:prstGeom prst="rect">
            <a:avLst/>
          </a:prstGeom>
          <a:noFill/>
        </p:spPr>
        <p:txBody>
          <a:bodyPr wrap="none" rtlCol="0">
            <a:spAutoFit/>
          </a:bodyPr>
          <a:lstStyle/>
          <a:p>
            <a:pPr marL="342900" indent="-342900" eaLnBrk="0" hangingPunct="0">
              <a:spcBef>
                <a:spcPct val="20000"/>
              </a:spcBef>
            </a:pPr>
            <a:r>
              <a:rPr lang="en-US" sz="1600" dirty="0" smtClean="0">
                <a:solidFill>
                  <a:srgbClr val="000099"/>
                </a:solidFill>
                <a:latin typeface="Gill Sans MT" pitchFamily="34" charset="0"/>
                <a:cs typeface="Gill Sans" pitchFamily="17" charset="0"/>
              </a:rPr>
              <a:t>50 GHz rest frame</a:t>
            </a:r>
            <a:endParaRPr lang="en-US" sz="1600" dirty="0" smtClean="0">
              <a:solidFill>
                <a:srgbClr val="000099"/>
              </a:solidFill>
              <a:latin typeface="Gill Sans MT" pitchFamily="34" charset="0"/>
              <a:cs typeface="Gill Sans" pitchFamily="17"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487363"/>
            <a:ext cx="5773738" cy="960437"/>
          </a:xfrm>
        </p:spPr>
        <p:txBody>
          <a:bodyPr/>
          <a:lstStyle/>
          <a:p>
            <a:r>
              <a:rPr lang="en-US" smtClean="0">
                <a:latin typeface="Gill Sans MT" pitchFamily="-65" charset="-18"/>
                <a:ea typeface="ＭＳ Ｐゴシック" pitchFamily="-65" charset="-128"/>
              </a:rPr>
              <a:t>Protoplanetary Disks with ALMA Early Science</a:t>
            </a:r>
          </a:p>
        </p:txBody>
      </p:sp>
      <p:sp>
        <p:nvSpPr>
          <p:cNvPr id="57347" name="Content Placeholder 2"/>
          <p:cNvSpPr>
            <a:spLocks noGrp="1"/>
          </p:cNvSpPr>
          <p:nvPr>
            <p:ph idx="1"/>
          </p:nvPr>
        </p:nvSpPr>
        <p:spPr/>
        <p:txBody>
          <a:bodyPr/>
          <a:lstStyle/>
          <a:p>
            <a:r>
              <a:rPr lang="en-US" smtClean="0">
                <a:latin typeface="Gill Sans MT" pitchFamily="-65" charset="-18"/>
                <a:ea typeface="ＭＳ Ｐゴシック" pitchFamily="-65" charset="-128"/>
              </a:rPr>
              <a:t>Continuum Sensitivity excellent: targeted continuum observations will work well</a:t>
            </a:r>
          </a:p>
          <a:p>
            <a:r>
              <a:rPr lang="en-US" smtClean="0">
                <a:latin typeface="Gill Sans MT" pitchFamily="-65" charset="-18"/>
                <a:ea typeface="ＭＳ Ｐゴシック" pitchFamily="-65" charset="-128"/>
              </a:rPr>
              <a:t>Spectral Sensitivity excellent—multi line surveys an excellent science target</a:t>
            </a:r>
          </a:p>
          <a:p>
            <a:r>
              <a:rPr lang="en-US" smtClean="0">
                <a:latin typeface="Gill Sans MT" pitchFamily="-65" charset="-18"/>
                <a:ea typeface="ＭＳ Ｐゴシック" pitchFamily="-65" charset="-128"/>
              </a:rPr>
              <a:t>Good imaging performance, but high resolution high fidelity science best with full ALMA</a:t>
            </a:r>
          </a:p>
          <a:p>
            <a:r>
              <a:rPr lang="en-US" smtClean="0">
                <a:latin typeface="Gill Sans MT" pitchFamily="-65" charset="-18"/>
                <a:ea typeface="ＭＳ Ｐゴシック" pitchFamily="-65" charset="-128"/>
              </a:rPr>
              <a:t>Conclusion: 	</a:t>
            </a:r>
          </a:p>
          <a:p>
            <a:pPr lvl="1"/>
            <a:r>
              <a:rPr lang="en-US" smtClean="0">
                <a:latin typeface="Gill Sans MT" pitchFamily="-65" charset="-18"/>
                <a:ea typeface="ＭＳ Ｐゴシック" pitchFamily="-65" charset="-128"/>
              </a:rPr>
              <a:t>Discovery and characterization of lower mass disks nearby improved</a:t>
            </a:r>
          </a:p>
          <a:p>
            <a:pPr lvl="1"/>
            <a:r>
              <a:rPr lang="en-US" smtClean="0">
                <a:latin typeface="Gill Sans MT" pitchFamily="-65" charset="-18"/>
                <a:ea typeface="ＭＳ Ｐゴシック" pitchFamily="-65" charset="-128"/>
              </a:rPr>
              <a:t>Excellent progress expected on understanding the detailed composition and processes in disks</a:t>
            </a:r>
          </a:p>
          <a:p>
            <a:pPr lvl="1"/>
            <a:r>
              <a:rPr lang="en-US" smtClean="0">
                <a:latin typeface="Gill Sans MT" pitchFamily="-65" charset="-18"/>
                <a:ea typeface="ＭＳ Ｐゴシック" pitchFamily="-65" charset="-128"/>
              </a:rPr>
              <a:t>Edges of explorable space reach to the nearby spiral arms </a:t>
            </a:r>
          </a:p>
          <a:p>
            <a:endParaRPr lang="en-US" smtClean="0">
              <a:latin typeface="Gill Sans MT" pitchFamily="-65" charset="-18"/>
              <a:ea typeface="ＭＳ Ｐゴシック" pitchFamily="-65" charset="-128"/>
            </a:endParaRPr>
          </a:p>
          <a:p>
            <a:endParaRPr lang="en-US" smtClean="0">
              <a:latin typeface="Gill Sans MT" pitchFamily="-65" charset="-18"/>
              <a:ea typeface="ＭＳ Ｐゴシック" pitchFamily="-65" charset="-128"/>
            </a:endParaRPr>
          </a:p>
        </p:txBody>
      </p:sp>
      <p:sp>
        <p:nvSpPr>
          <p:cNvPr id="57348" name="Footer Placeholder 3"/>
          <p:cNvSpPr>
            <a:spLocks noGrp="1"/>
          </p:cNvSpPr>
          <p:nvPr>
            <p:ph type="ftr" sz="quarter" idx="10"/>
          </p:nvPr>
        </p:nvSpPr>
        <p:spPr bwMode="auto">
          <a:noFill/>
          <a:ln>
            <a:miter lim="800000"/>
            <a:headEnd/>
            <a:tailEnd/>
          </a:ln>
        </p:spPr>
        <p:txBody>
          <a:bodyPr/>
          <a:lstStyle/>
          <a:p>
            <a:r>
              <a:rPr lang="en-US" smtClean="0">
                <a:latin typeface="Gill Sans MT" pitchFamily="-65" charset="-18"/>
                <a:ea typeface="ＭＳ Ｐゴシック" pitchFamily="-65" charset="-128"/>
                <a:cs typeface="ＭＳ Ｐゴシック" pitchFamily="-65" charset="-128"/>
              </a:rPr>
              <a:t>AAS216: Preparing for ALMA</a:t>
            </a:r>
          </a:p>
        </p:txBody>
      </p:sp>
      <p:pic>
        <p:nvPicPr>
          <p:cNvPr id="8" name="Picture 7" descr="Disksnow.tiff"/>
          <p:cNvPicPr>
            <a:picLocks noChangeAspect="1"/>
          </p:cNvPicPr>
          <p:nvPr/>
        </p:nvPicPr>
        <p:blipFill>
          <a:blip r:embed="rId2"/>
          <a:srcRect/>
          <a:stretch>
            <a:fillRect/>
          </a:stretch>
        </p:blipFill>
        <p:spPr bwMode="auto">
          <a:xfrm>
            <a:off x="0" y="1790700"/>
            <a:ext cx="9144000" cy="3276600"/>
          </a:xfrm>
          <a:prstGeom prst="rect">
            <a:avLst/>
          </a:prstGeom>
          <a:noFill/>
          <a:ln w="9525">
            <a:noFill/>
            <a:miter lim="800000"/>
            <a:headEnd/>
            <a:tailEnd/>
          </a:ln>
        </p:spPr>
      </p:pic>
      <p:pic>
        <p:nvPicPr>
          <p:cNvPr id="9" name="Picture 8" descr="Wolf_Comparison.tiff"/>
          <p:cNvPicPr>
            <a:picLocks noChangeAspect="1"/>
          </p:cNvPicPr>
          <p:nvPr/>
        </p:nvPicPr>
        <p:blipFill>
          <a:blip r:embed="rId3"/>
          <a:srcRect/>
          <a:stretch>
            <a:fillRect/>
          </a:stretch>
        </p:blipFill>
        <p:spPr bwMode="auto">
          <a:xfrm>
            <a:off x="38100" y="787400"/>
            <a:ext cx="9105900" cy="3505200"/>
          </a:xfrm>
          <a:prstGeom prst="rect">
            <a:avLst/>
          </a:prstGeom>
          <a:noFill/>
          <a:ln w="9525">
            <a:noFill/>
            <a:miter lim="800000"/>
            <a:headEnd/>
            <a:tailEnd/>
          </a:ln>
        </p:spPr>
      </p:pic>
      <p:pic>
        <p:nvPicPr>
          <p:cNvPr id="10" name="Picture 9" descr="ThreeVegas.tiff"/>
          <p:cNvPicPr>
            <a:picLocks noChangeAspect="1"/>
          </p:cNvPicPr>
          <p:nvPr/>
        </p:nvPicPr>
        <p:blipFill>
          <a:blip r:embed="rId4"/>
          <a:srcRect/>
          <a:stretch>
            <a:fillRect/>
          </a:stretch>
        </p:blipFill>
        <p:spPr bwMode="auto">
          <a:xfrm>
            <a:off x="0" y="3803650"/>
            <a:ext cx="9144000" cy="2917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52413"/>
            <a:ext cx="8229600" cy="960437"/>
          </a:xfrm>
        </p:spPr>
        <p:txBody>
          <a:bodyPr/>
          <a:lstStyle/>
          <a:p>
            <a:pPr marL="24161750" indent="-24161750"/>
            <a:r>
              <a:rPr lang="en-US" smtClean="0">
                <a:latin typeface="Gill Sans MT" pitchFamily="-65" charset="-18"/>
                <a:ea typeface="ＭＳ Ｐゴシック" pitchFamily="-65" charset="-128"/>
              </a:rPr>
              <a:t>ALMA Early Science: </a:t>
            </a:r>
            <a:br>
              <a:rPr lang="en-US" smtClean="0">
                <a:latin typeface="Gill Sans MT" pitchFamily="-65" charset="-18"/>
                <a:ea typeface="ＭＳ Ｐゴシック" pitchFamily="-65" charset="-128"/>
              </a:rPr>
            </a:br>
            <a:r>
              <a:rPr lang="en-US" smtClean="0">
                <a:latin typeface="Gill Sans MT" pitchFamily="-65" charset="-18"/>
                <a:ea typeface="ＭＳ Ｐゴシック" pitchFamily="-65" charset="-128"/>
              </a:rPr>
              <a:t>Beginning the </a:t>
            </a:r>
            <a:r>
              <a:rPr lang="en-US" sz="2800" smtClean="0">
                <a:latin typeface="Gill Sans MT" pitchFamily="-65" charset="-18"/>
                <a:ea typeface="ＭＳ Ｐゴシック" pitchFamily="-65" charset="-128"/>
              </a:rPr>
              <a:t>Discovery Space Expansion</a:t>
            </a:r>
            <a:br>
              <a:rPr lang="en-US" sz="2800" smtClean="0">
                <a:latin typeface="Gill Sans MT" pitchFamily="-65" charset="-18"/>
                <a:ea typeface="ＭＳ Ｐゴシック" pitchFamily="-65" charset="-128"/>
              </a:rPr>
            </a:br>
            <a:endParaRPr lang="en-US" smtClean="0">
              <a:latin typeface="Gill Sans MT" pitchFamily="-65" charset="-18"/>
              <a:ea typeface="ＭＳ Ｐゴシック" pitchFamily="-65" charset="-128"/>
            </a:endParaRPr>
          </a:p>
        </p:txBody>
      </p:sp>
      <p:sp>
        <p:nvSpPr>
          <p:cNvPr id="58371" name="Content Placeholder 2"/>
          <p:cNvSpPr>
            <a:spLocks noGrp="1"/>
          </p:cNvSpPr>
          <p:nvPr>
            <p:ph idx="1"/>
          </p:nvPr>
        </p:nvSpPr>
        <p:spPr/>
        <p:txBody>
          <a:bodyPr/>
          <a:lstStyle/>
          <a:p>
            <a:pPr>
              <a:lnSpc>
                <a:spcPct val="90000"/>
              </a:lnSpc>
              <a:buFont typeface="Times" pitchFamily="-65" charset="0"/>
              <a:buChar char="•"/>
            </a:pPr>
            <a:r>
              <a:rPr lang="en-US" sz="2800" b="1" i="1" smtClean="0">
                <a:latin typeface="Gill Sans MT" pitchFamily="-65" charset="-18"/>
                <a:ea typeface="ＭＳ Ｐゴシック" pitchFamily="-65" charset="-128"/>
              </a:rPr>
              <a:t>ALMA Early Science </a:t>
            </a:r>
            <a:r>
              <a:rPr lang="en-US" sz="2800" smtClean="0">
                <a:latin typeface="Gill Sans MT" pitchFamily="-65" charset="-18"/>
                <a:ea typeface="ＭＳ Ｐゴシック" pitchFamily="-65" charset="-128"/>
              </a:rPr>
              <a:t>initiates the transformation</a:t>
            </a:r>
          </a:p>
          <a:p>
            <a:pPr lvl="1">
              <a:lnSpc>
                <a:spcPct val="90000"/>
              </a:lnSpc>
              <a:buFont typeface="Times" pitchFamily="-65" charset="0"/>
              <a:buChar char="•"/>
            </a:pPr>
            <a:r>
              <a:rPr lang="en-US" sz="2800" smtClean="0">
                <a:latin typeface="Gill Sans MT" pitchFamily="-65" charset="-18"/>
                <a:ea typeface="ＭＳ Ｐゴシック" pitchFamily="-65" charset="-128"/>
              </a:rPr>
              <a:t>Sensitivity: ~10% full ALMA</a:t>
            </a:r>
          </a:p>
          <a:p>
            <a:pPr lvl="1">
              <a:lnSpc>
                <a:spcPct val="90000"/>
              </a:lnSpc>
              <a:buFont typeface="Times" pitchFamily="-65" charset="0"/>
              <a:buChar char="•"/>
            </a:pPr>
            <a:r>
              <a:rPr lang="en-US" sz="2800" smtClean="0">
                <a:latin typeface="Gill Sans MT" pitchFamily="-65" charset="-18"/>
                <a:ea typeface="ＭＳ Ｐゴシック" pitchFamily="-65" charset="-128"/>
              </a:rPr>
              <a:t>Resolution: up to ~0.4” (0.1” goal)	</a:t>
            </a:r>
          </a:p>
          <a:p>
            <a:pPr lvl="1">
              <a:lnSpc>
                <a:spcPct val="90000"/>
              </a:lnSpc>
              <a:buFont typeface="Times" pitchFamily="-65" charset="0"/>
              <a:buChar char="•"/>
            </a:pPr>
            <a:r>
              <a:rPr lang="en-US" sz="2800" smtClean="0">
                <a:latin typeface="Gill Sans MT" pitchFamily="-65" charset="-18"/>
                <a:ea typeface="ＭＳ Ｐゴシック" pitchFamily="-65" charset="-128"/>
              </a:rPr>
              <a:t>Wavelength Coverage: 3-4 of final 8 bands (7 goal)</a:t>
            </a:r>
          </a:p>
          <a:p>
            <a:pPr lvl="1">
              <a:lnSpc>
                <a:spcPct val="90000"/>
              </a:lnSpc>
              <a:buFont typeface="Times" pitchFamily="-65" charset="0"/>
              <a:buChar char="•"/>
            </a:pPr>
            <a:r>
              <a:rPr lang="en-US" sz="2800" smtClean="0">
                <a:latin typeface="Gill Sans MT" pitchFamily="-65" charset="-18"/>
                <a:ea typeface="ＭＳ Ｐゴシック" pitchFamily="-65" charset="-128"/>
              </a:rPr>
              <a:t>Bandwidth:  ~2x improvement</a:t>
            </a:r>
            <a:endParaRPr lang="en-US" smtClean="0">
              <a:latin typeface="Gill Sans MT" pitchFamily="-65" charset="-18"/>
              <a:ea typeface="ＭＳ Ｐゴシック" pitchFamily="-65" charset="-128"/>
            </a:endParaRPr>
          </a:p>
          <a:p>
            <a:pPr>
              <a:lnSpc>
                <a:spcPct val="90000"/>
              </a:lnSpc>
              <a:buFont typeface="Times" pitchFamily="-65" charset="0"/>
              <a:buChar char="•"/>
            </a:pPr>
            <a:r>
              <a:rPr lang="en-US" sz="2800" smtClean="0">
                <a:latin typeface="Gill Sans MT" pitchFamily="-65" charset="-18"/>
                <a:ea typeface="ＭＳ Ｐゴシック" pitchFamily="-65" charset="-128"/>
              </a:rPr>
              <a:t>Begins next year</a:t>
            </a:r>
          </a:p>
        </p:txBody>
      </p:sp>
      <p:sp>
        <p:nvSpPr>
          <p:cNvPr id="58372" name="Footer Placeholder 3"/>
          <p:cNvSpPr>
            <a:spLocks noGrp="1"/>
          </p:cNvSpPr>
          <p:nvPr>
            <p:ph type="ftr" sz="quarter" idx="10"/>
          </p:nvPr>
        </p:nvSpPr>
        <p:spPr bwMode="auto">
          <a:noFill/>
          <a:ln>
            <a:miter lim="800000"/>
            <a:headEnd/>
            <a:tailEnd/>
          </a:ln>
        </p:spPr>
        <p:txBody>
          <a:bodyPr/>
          <a:lstStyle/>
          <a:p>
            <a:r>
              <a:rPr lang="en-US" smtClean="0">
                <a:latin typeface="Gill Sans MT" pitchFamily="-65" charset="-18"/>
                <a:ea typeface="ＭＳ Ｐゴシック" pitchFamily="-65" charset="-128"/>
                <a:cs typeface="ＭＳ Ｐゴシック" pitchFamily="-65" charset="-128"/>
              </a:rPr>
              <a:t>AAS216: Preparing for ALMA</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atin typeface="Gill Sans MT" pitchFamily="-65" charset="-18"/>
                <a:ea typeface="ＭＳ Ｐゴシック" pitchFamily="-65" charset="-128"/>
              </a:rPr>
              <a:t> </a:t>
            </a:r>
          </a:p>
        </p:txBody>
      </p:sp>
      <p:sp>
        <p:nvSpPr>
          <p:cNvPr id="60419" name="Rectangle 3"/>
          <p:cNvSpPr>
            <a:spLocks noGrp="1" noChangeArrowheads="1"/>
          </p:cNvSpPr>
          <p:nvPr>
            <p:ph type="body" idx="1"/>
          </p:nvPr>
        </p:nvSpPr>
        <p:spPr>
          <a:xfrm>
            <a:off x="971550" y="1219200"/>
            <a:ext cx="7162800" cy="5257800"/>
          </a:xfrm>
        </p:spPr>
        <p:txBody>
          <a:bodyPr/>
          <a:lstStyle/>
          <a:p>
            <a:pPr marL="0" indent="0" eaLnBrk="1" hangingPunct="1">
              <a:lnSpc>
                <a:spcPct val="80000"/>
              </a:lnSpc>
              <a:buFontTx/>
              <a:buNone/>
            </a:pPr>
            <a:endParaRPr lang="en-US" sz="1200">
              <a:latin typeface="Gill Sans MT" pitchFamily="-65" charset="-18"/>
              <a:ea typeface="ＭＳ Ｐゴシック" pitchFamily="-65" charset="-128"/>
            </a:endParaRPr>
          </a:p>
          <a:p>
            <a:pPr marL="0" indent="0" eaLnBrk="1" hangingPunct="1">
              <a:lnSpc>
                <a:spcPct val="80000"/>
              </a:lnSpc>
              <a:buFontTx/>
              <a:buNone/>
            </a:pPr>
            <a:endParaRPr lang="en-US" sz="1200">
              <a:latin typeface="Gill Sans MT" pitchFamily="-65" charset="-18"/>
              <a:ea typeface="ＭＳ Ｐゴシック" pitchFamily="-65" charset="-128"/>
            </a:endParaRPr>
          </a:p>
          <a:p>
            <a:pPr marL="0" indent="0" eaLnBrk="1" hangingPunct="1">
              <a:lnSpc>
                <a:spcPct val="80000"/>
              </a:lnSpc>
              <a:buFontTx/>
              <a:buNone/>
            </a:pPr>
            <a:endParaRPr lang="en-US" sz="1200">
              <a:latin typeface="Gill Sans MT" pitchFamily="-65" charset="-18"/>
              <a:ea typeface="ＭＳ Ｐゴシック" pitchFamily="-65" charset="-128"/>
            </a:endParaRPr>
          </a:p>
          <a:p>
            <a:pPr marL="0" indent="0" eaLnBrk="1" hangingPunct="1">
              <a:lnSpc>
                <a:spcPct val="80000"/>
              </a:lnSpc>
              <a:buFontTx/>
              <a:buNone/>
            </a:pPr>
            <a:endParaRPr lang="en-US" sz="1200">
              <a:latin typeface="Gill Sans MT" pitchFamily="-65" charset="-18"/>
              <a:ea typeface="ＭＳ Ｐゴシック" pitchFamily="-65" charset="-128"/>
            </a:endParaRPr>
          </a:p>
          <a:p>
            <a:pPr marL="0" indent="0" eaLnBrk="1" hangingPunct="1">
              <a:lnSpc>
                <a:spcPct val="80000"/>
              </a:lnSpc>
              <a:buFontTx/>
              <a:buNone/>
            </a:pPr>
            <a:endParaRPr lang="en-US" sz="1200">
              <a:latin typeface="Gill Sans MT" pitchFamily="-65" charset="-18"/>
              <a:ea typeface="ＭＳ Ｐゴシック" pitchFamily="-65" charset="-128"/>
            </a:endParaRPr>
          </a:p>
          <a:p>
            <a:pPr marL="0" indent="0" eaLnBrk="1" hangingPunct="1">
              <a:lnSpc>
                <a:spcPct val="80000"/>
              </a:lnSpc>
              <a:buFontTx/>
              <a:buNone/>
            </a:pPr>
            <a:endParaRPr lang="en-US" sz="1200">
              <a:latin typeface="Gill Sans MT" pitchFamily="-65" charset="-18"/>
              <a:ea typeface="ＭＳ Ｐゴシック" pitchFamily="-65" charset="-128"/>
            </a:endParaRPr>
          </a:p>
          <a:p>
            <a:pPr marL="0" indent="0" eaLnBrk="1" hangingPunct="1">
              <a:lnSpc>
                <a:spcPct val="80000"/>
              </a:lnSpc>
              <a:buFontTx/>
              <a:buNone/>
            </a:pPr>
            <a:endParaRPr lang="en-US" sz="3600">
              <a:latin typeface="Gill Sans MT" pitchFamily="-65" charset="-18"/>
              <a:ea typeface="ＭＳ Ｐゴシック" pitchFamily="-65" charset="-128"/>
            </a:endParaRPr>
          </a:p>
          <a:p>
            <a:pPr marL="0" indent="0" algn="ctr" eaLnBrk="1" hangingPunct="1">
              <a:lnSpc>
                <a:spcPct val="80000"/>
              </a:lnSpc>
              <a:buFontTx/>
              <a:buNone/>
            </a:pPr>
            <a:endParaRPr lang="en-US" sz="3600">
              <a:latin typeface="Gill Sans MT" pitchFamily="-65" charset="-18"/>
              <a:ea typeface="ＭＳ Ｐゴシック" pitchFamily="-65" charset="-128"/>
            </a:endParaRPr>
          </a:p>
          <a:p>
            <a:pPr marL="0" indent="0" algn="ctr" eaLnBrk="1" hangingPunct="1">
              <a:lnSpc>
                <a:spcPct val="80000"/>
              </a:lnSpc>
              <a:buFontTx/>
              <a:buNone/>
            </a:pPr>
            <a:r>
              <a:rPr lang="en-US" sz="3600">
                <a:latin typeface="Gill Sans MT" pitchFamily="-65" charset="-18"/>
                <a:ea typeface="ＭＳ Ｐゴシック" pitchFamily="-65" charset="-128"/>
              </a:rPr>
              <a:t> </a:t>
            </a:r>
          </a:p>
          <a:p>
            <a:pPr marL="0" indent="0" algn="ctr" eaLnBrk="1" hangingPunct="1">
              <a:lnSpc>
                <a:spcPct val="80000"/>
              </a:lnSpc>
              <a:buFontTx/>
              <a:buNone/>
            </a:pPr>
            <a:r>
              <a:rPr lang="en-US" sz="2800">
                <a:latin typeface="Gill Sans MT" pitchFamily="-65" charset="-18"/>
                <a:ea typeface="ＭＳ Ｐゴシック" pitchFamily="-65" charset="-128"/>
              </a:rPr>
              <a:t>www.alma.info</a:t>
            </a:r>
          </a:p>
          <a:p>
            <a:pPr marL="0" indent="0" algn="ctr" eaLnBrk="1" hangingPunct="1">
              <a:lnSpc>
                <a:spcPct val="90000"/>
              </a:lnSpc>
              <a:buFontTx/>
              <a:buNone/>
            </a:pPr>
            <a:endParaRPr lang="en-US" sz="2800">
              <a:latin typeface="Gill Sans MT" pitchFamily="-65" charset="-18"/>
              <a:ea typeface="ＭＳ Ｐゴシック" pitchFamily="-65" charset="-128"/>
            </a:endParaRPr>
          </a:p>
          <a:p>
            <a:pPr marL="0" indent="0" algn="just" eaLnBrk="1" hangingPunct="1">
              <a:lnSpc>
                <a:spcPct val="80000"/>
              </a:lnSpc>
              <a:spcBef>
                <a:spcPct val="0"/>
              </a:spcBef>
              <a:buFontTx/>
              <a:buNone/>
            </a:pPr>
            <a:r>
              <a:rPr lang="en-US" sz="900" i="1">
                <a:latin typeface="Gill Sans MT" pitchFamily="-65" charset="-18"/>
                <a:ea typeface="ＭＳ Ｐゴシック" pitchFamily="-65" charset="-128"/>
              </a:rPr>
              <a:t>The Atacama Large Millimeter/submillimeter Array (ALMA), an international astronomy facility, is a partnership among Europe, Japan and North America, in cooperation with the Republic of Chile. ALMA is funded in Europe by the European Organization for Astronomical Research in the Southern Hemisphere, in Japan by the National Institutes of Natural Sciences (NINS) in cooperation with the Academia Sinica in Taiwan and in North America by the U.S. National Science Foundation (NSF) in cooperation with the National Research Council of Canada (NRC). ALMA construction and operations are led on behalf of Europe by ESO, on behalf of Japan by the National Astronomical Observatory of Japan (NAOJ) and on behalf of North America by the National Radio Astronomy Observatory (NRAO), which is managed by Associated Universities, Inc. (AUI). </a:t>
            </a:r>
            <a:endParaRPr lang="en-US" sz="900">
              <a:latin typeface="Gill Sans MT" pitchFamily="-65" charset="-18"/>
              <a:ea typeface="ＭＳ Ｐゴシック" pitchFamily="-65" charset="-128"/>
            </a:endParaRPr>
          </a:p>
          <a:p>
            <a:pPr marL="0" indent="0" algn="just" eaLnBrk="1" hangingPunct="1">
              <a:lnSpc>
                <a:spcPct val="80000"/>
              </a:lnSpc>
              <a:spcBef>
                <a:spcPct val="0"/>
              </a:spcBef>
              <a:buFontTx/>
              <a:buNone/>
            </a:pPr>
            <a:r>
              <a:rPr lang="en-US" sz="900" i="1">
                <a:latin typeface="Gill Sans MT" pitchFamily="-65" charset="-18"/>
                <a:ea typeface="ＭＳ Ｐゴシック" pitchFamily="-65" charset="-128"/>
              </a:rPr>
              <a:t> </a:t>
            </a:r>
            <a:endParaRPr lang="en-US" sz="900">
              <a:latin typeface="Gill Sans MT" pitchFamily="-65" charset="-18"/>
              <a:ea typeface="ＭＳ Ｐゴシック" pitchFamily="-65" charset="-128"/>
            </a:endParaRPr>
          </a:p>
          <a:p>
            <a:pPr marL="0" indent="0" algn="just" eaLnBrk="1" hangingPunct="1">
              <a:lnSpc>
                <a:spcPct val="80000"/>
              </a:lnSpc>
              <a:buFontTx/>
              <a:buNone/>
            </a:pPr>
            <a:endParaRPr lang="en-US" sz="900">
              <a:latin typeface="Gill Sans MT" pitchFamily="-65" charset="-18"/>
              <a:ea typeface="ＭＳ Ｐゴシック" pitchFamily="-65" charset="-128"/>
            </a:endParaRPr>
          </a:p>
          <a:p>
            <a:pPr marL="0" indent="0" eaLnBrk="1" hangingPunct="1">
              <a:lnSpc>
                <a:spcPct val="80000"/>
              </a:lnSpc>
              <a:buFontTx/>
              <a:buNone/>
            </a:pPr>
            <a:endParaRPr lang="en-US" sz="1000">
              <a:latin typeface="Gill Sans MT" pitchFamily="-65" charset="-18"/>
              <a:ea typeface="ＭＳ Ｐゴシック" pitchFamily="-65" charset="-128"/>
            </a:endParaRPr>
          </a:p>
        </p:txBody>
      </p:sp>
      <p:pic>
        <p:nvPicPr>
          <p:cNvPr id="60420" name="Picture 4" descr="alma_logo"/>
          <p:cNvPicPr>
            <a:picLocks noChangeAspect="1" noChangeArrowheads="1"/>
          </p:cNvPicPr>
          <p:nvPr/>
        </p:nvPicPr>
        <p:blipFill>
          <a:blip r:embed="rId3"/>
          <a:srcRect/>
          <a:stretch>
            <a:fillRect/>
          </a:stretch>
        </p:blipFill>
        <p:spPr bwMode="auto">
          <a:xfrm>
            <a:off x="3527425" y="693738"/>
            <a:ext cx="2052638" cy="3095625"/>
          </a:xfrm>
          <a:prstGeom prst="rect">
            <a:avLst/>
          </a:prstGeom>
          <a:noFill/>
          <a:ln w="9525">
            <a:noFill/>
            <a:miter lim="800000"/>
            <a:headEnd/>
            <a:tailEnd/>
          </a:ln>
        </p:spPr>
      </p:pic>
      <p:sp>
        <p:nvSpPr>
          <p:cNvPr id="60421" name="Footer Placeholder 4"/>
          <p:cNvSpPr>
            <a:spLocks noGrp="1"/>
          </p:cNvSpPr>
          <p:nvPr>
            <p:ph type="ftr" sz="quarter" idx="10"/>
          </p:nvPr>
        </p:nvSpPr>
        <p:spPr bwMode="auto">
          <a:xfrm>
            <a:off x="7089775" y="6356350"/>
            <a:ext cx="1597025" cy="365125"/>
          </a:xfrm>
          <a:noFill/>
          <a:ln>
            <a:miter lim="800000"/>
            <a:headEnd/>
            <a:tailEnd/>
          </a:ln>
        </p:spPr>
        <p:txBody>
          <a:bodyPr/>
          <a:lstStyle/>
          <a:p>
            <a:r>
              <a:rPr lang="en-US" smtClean="0">
                <a:latin typeface="Gill Sans MT" pitchFamily="-65" charset="-18"/>
                <a:ea typeface="ＭＳ Ｐゴシック" pitchFamily="-65" charset="-128"/>
                <a:cs typeface="ＭＳ Ｐゴシック" pitchFamily="-65" charset="-128"/>
              </a:rPr>
              <a:t>AAS216: Preparing for ALMA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61938" y="222250"/>
            <a:ext cx="8229600" cy="960438"/>
          </a:xfrm>
        </p:spPr>
        <p:txBody>
          <a:bodyPr/>
          <a:lstStyle/>
          <a:p>
            <a:pPr>
              <a:defRPr/>
            </a:pPr>
            <a:r>
              <a:rPr lang="en-US" sz="3600" kern="0" dirty="0" smtClean="0">
                <a:latin typeface="Arial" charset="0"/>
              </a:rPr>
              <a:t>The mm/</a:t>
            </a:r>
            <a:r>
              <a:rPr lang="en-US" sz="3600" kern="0" dirty="0" err="1" smtClean="0">
                <a:latin typeface="Arial" charset="0"/>
              </a:rPr>
              <a:t>Submm</a:t>
            </a:r>
            <a:r>
              <a:rPr lang="en-US" sz="3600" kern="0" dirty="0" smtClean="0">
                <a:latin typeface="Arial" charset="0"/>
              </a:rPr>
              <a:t> Spectrum:</a:t>
            </a:r>
            <a:br>
              <a:rPr lang="en-US" sz="3600" kern="0" dirty="0" smtClean="0">
                <a:latin typeface="Arial" charset="0"/>
              </a:rPr>
            </a:br>
            <a:r>
              <a:rPr lang="en-US" sz="3600" kern="0" dirty="0" smtClean="0">
                <a:latin typeface="Arial" charset="0"/>
              </a:rPr>
              <a:t>Focus of ALMA</a:t>
            </a:r>
            <a:r>
              <a:rPr lang="en-US" sz="4000" kern="0" dirty="0" smtClean="0"/>
              <a:t/>
            </a:r>
            <a:br>
              <a:rPr lang="en-US" sz="4000" kern="0" dirty="0" smtClean="0"/>
            </a:br>
            <a:endParaRPr lang="en-US" dirty="0"/>
          </a:p>
        </p:txBody>
      </p:sp>
      <p:sp>
        <p:nvSpPr>
          <p:cNvPr id="40963" name="Content Placeholder 2"/>
          <p:cNvSpPr>
            <a:spLocks noGrp="1"/>
          </p:cNvSpPr>
          <p:nvPr>
            <p:ph idx="1"/>
          </p:nvPr>
        </p:nvSpPr>
        <p:spPr>
          <a:xfrm>
            <a:off x="457200" y="4276725"/>
            <a:ext cx="8229600" cy="1849438"/>
          </a:xfrm>
        </p:spPr>
        <p:txBody>
          <a:bodyPr/>
          <a:lstStyle/>
          <a:p>
            <a:pPr>
              <a:lnSpc>
                <a:spcPct val="90000"/>
              </a:lnSpc>
              <a:buClr>
                <a:schemeClr val="tx2"/>
              </a:buClr>
              <a:buSzPct val="75000"/>
              <a:buFont typeface="Wingdings" pitchFamily="-65" charset="2"/>
              <a:buChar char="§"/>
            </a:pPr>
            <a:r>
              <a:rPr lang="en-US" smtClean="0">
                <a:solidFill>
                  <a:schemeClr val="accent1"/>
                </a:solidFill>
                <a:latin typeface="Arial Unicode MS" pitchFamily="-65" charset="0"/>
                <a:ea typeface="Arial Unicode MS" pitchFamily="-65" charset="0"/>
                <a:cs typeface="Arial Unicode MS" pitchFamily="-65" charset="0"/>
              </a:rPr>
              <a:t>Millimeter/submillimeter photons are the most abundant photons in the cosmic background, and in the spectrum of the Milky Way and most spiral galaxies.</a:t>
            </a:r>
          </a:p>
          <a:p>
            <a:pPr>
              <a:lnSpc>
                <a:spcPct val="90000"/>
              </a:lnSpc>
              <a:buClr>
                <a:schemeClr val="tx2"/>
              </a:buClr>
              <a:buSzPct val="75000"/>
              <a:buFont typeface="Wingdings" pitchFamily="-65" charset="2"/>
              <a:buChar char="§"/>
            </a:pPr>
            <a:r>
              <a:rPr lang="en-US" smtClean="0">
                <a:solidFill>
                  <a:schemeClr val="accent1"/>
                </a:solidFill>
                <a:latin typeface="Arial Unicode MS" pitchFamily="-65" charset="0"/>
                <a:ea typeface="Arial Unicode MS" pitchFamily="-65" charset="0"/>
                <a:cs typeface="Arial Unicode MS" pitchFamily="-65" charset="0"/>
              </a:rPr>
              <a:t>ALMA range--wavelengths from 1cm to ~0.3 mm, covers both components to the extent the atmosphere of the Earth allows.</a:t>
            </a:r>
          </a:p>
        </p:txBody>
      </p:sp>
      <p:sp>
        <p:nvSpPr>
          <p:cNvPr id="40964" name="Footer Placeholder 3"/>
          <p:cNvSpPr>
            <a:spLocks noGrp="1"/>
          </p:cNvSpPr>
          <p:nvPr>
            <p:ph type="ftr" sz="quarter" idx="10"/>
          </p:nvPr>
        </p:nvSpPr>
        <p:spPr bwMode="auto">
          <a:noFill/>
          <a:ln>
            <a:miter lim="800000"/>
            <a:headEnd/>
            <a:tailEnd/>
          </a:ln>
        </p:spPr>
        <p:txBody>
          <a:bodyPr/>
          <a:lstStyle/>
          <a:p>
            <a:r>
              <a:rPr lang="en-US" smtClean="0">
                <a:latin typeface="Gill Sans MT" pitchFamily="-65" charset="-18"/>
                <a:ea typeface="ＭＳ Ｐゴシック" pitchFamily="-65" charset="-128"/>
                <a:cs typeface="ＭＳ Ｐゴシック" pitchFamily="-65" charset="-128"/>
              </a:rPr>
              <a:t>AAS216: Preparing for ALMA</a:t>
            </a:r>
          </a:p>
        </p:txBody>
      </p:sp>
      <p:pic>
        <p:nvPicPr>
          <p:cNvPr id="40965" name="Picture 8" descr="SEDUniverseDoletal06.jpg"/>
          <p:cNvPicPr>
            <a:picLocks noChangeAspect="1"/>
          </p:cNvPicPr>
          <p:nvPr/>
        </p:nvPicPr>
        <p:blipFill>
          <a:blip r:embed="rId3"/>
          <a:srcRect/>
          <a:stretch>
            <a:fillRect/>
          </a:stretch>
        </p:blipFill>
        <p:spPr bwMode="auto">
          <a:xfrm>
            <a:off x="914400" y="1225550"/>
            <a:ext cx="7848600" cy="2660650"/>
          </a:xfrm>
          <a:prstGeom prst="rect">
            <a:avLst/>
          </a:prstGeom>
          <a:noFill/>
          <a:ln w="9525">
            <a:noFill/>
            <a:miter lim="800000"/>
            <a:headEnd/>
            <a:tailEnd/>
          </a:ln>
        </p:spPr>
      </p:pic>
      <p:sp>
        <p:nvSpPr>
          <p:cNvPr id="6" name="Freeform 10"/>
          <p:cNvSpPr>
            <a:spLocks noChangeArrowheads="1"/>
          </p:cNvSpPr>
          <p:nvPr/>
        </p:nvSpPr>
        <p:spPr bwMode="auto">
          <a:xfrm>
            <a:off x="5334000" y="1524000"/>
            <a:ext cx="1828800" cy="2057400"/>
          </a:xfrm>
          <a:custGeom>
            <a:avLst/>
            <a:gdLst>
              <a:gd name="T0" fmla="*/ 0 w 1828800"/>
              <a:gd name="T1" fmla="*/ 0 h 2057400"/>
              <a:gd name="T2" fmla="*/ 1828800 w 1828800"/>
              <a:gd name="T3" fmla="*/ 0 h 2057400"/>
              <a:gd name="T4" fmla="*/ 1828800 w 1828800"/>
              <a:gd name="T5" fmla="*/ 2057400 h 2057400"/>
              <a:gd name="T6" fmla="*/ 0 w 1828800"/>
              <a:gd name="T7" fmla="*/ 2057400 h 2057400"/>
              <a:gd name="T8" fmla="*/ 0 w 1828800"/>
              <a:gd name="T9" fmla="*/ 0 h 2057400"/>
              <a:gd name="T10" fmla="*/ 228600 w 1828800"/>
              <a:gd name="T11" fmla="*/ 228600 h 2057400"/>
              <a:gd name="T12" fmla="*/ 228600 w 1828800"/>
              <a:gd name="T13" fmla="*/ 1828800 h 2057400"/>
              <a:gd name="T14" fmla="*/ 1600200 w 1828800"/>
              <a:gd name="T15" fmla="*/ 1828800 h 2057400"/>
              <a:gd name="T16" fmla="*/ 1600200 w 1828800"/>
              <a:gd name="T17" fmla="*/ 228600 h 2057400"/>
              <a:gd name="T18" fmla="*/ 228600 w 1828800"/>
              <a:gd name="T19" fmla="*/ 228600 h 20574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8800"/>
              <a:gd name="T31" fmla="*/ 0 h 2057400"/>
              <a:gd name="T32" fmla="*/ 1828800 w 1828800"/>
              <a:gd name="T33" fmla="*/ 2057400 h 20574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8800" h="2057400">
                <a:moveTo>
                  <a:pt x="0" y="0"/>
                </a:moveTo>
                <a:lnTo>
                  <a:pt x="1828800" y="0"/>
                </a:lnTo>
                <a:lnTo>
                  <a:pt x="1828800" y="2057400"/>
                </a:lnTo>
                <a:lnTo>
                  <a:pt x="0" y="2057400"/>
                </a:lnTo>
                <a:lnTo>
                  <a:pt x="0" y="0"/>
                </a:lnTo>
                <a:close/>
                <a:moveTo>
                  <a:pt x="228600" y="228600"/>
                </a:moveTo>
                <a:lnTo>
                  <a:pt x="228600" y="1828800"/>
                </a:lnTo>
                <a:lnTo>
                  <a:pt x="1600200" y="1828800"/>
                </a:lnTo>
                <a:lnTo>
                  <a:pt x="1600200" y="228600"/>
                </a:lnTo>
                <a:lnTo>
                  <a:pt x="228600" y="228600"/>
                </a:lnTo>
                <a:close/>
              </a:path>
            </a:pathLst>
          </a:custGeom>
          <a:solidFill>
            <a:schemeClr val="accent6">
              <a:lumMod val="60000"/>
              <a:lumOff val="40000"/>
              <a:alpha val="31000"/>
            </a:schemeClr>
          </a:solidFill>
          <a:ln w="9525">
            <a:solidFill>
              <a:schemeClr val="tx1"/>
            </a:solidFill>
            <a:round/>
            <a:headEnd/>
            <a:tailEnd/>
          </a:ln>
        </p:spPr>
        <p:txBody>
          <a:bodyPr>
            <a:prstTxWarp prst="textNoShape">
              <a:avLst/>
            </a:prstTxWarp>
          </a:bodyPr>
          <a:lstStyle/>
          <a:p>
            <a:pPr defTabSz="914400" eaLnBrk="0" hangingPunct="0">
              <a:defRPr/>
            </a:pPr>
            <a:endParaRPr lang="en-US">
              <a:latin typeface="Arial" pitchFamily="-112" charset="0"/>
              <a:ea typeface="ＭＳ Ｐゴシック" pitchFamily="-112" charset="-128"/>
              <a:cs typeface="ＭＳ Ｐゴシック" pitchFamily="-112"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latin typeface="Gill Sans MT" pitchFamily="-65" charset="-18"/>
                <a:ea typeface="ＭＳ Ｐゴシック" pitchFamily="-65" charset="-128"/>
              </a:rPr>
              <a:t>ALMA Bands and Transparency</a:t>
            </a:r>
          </a:p>
        </p:txBody>
      </p:sp>
      <p:pic>
        <p:nvPicPr>
          <p:cNvPr id="43011" name="Picture 14" descr="ALMABands.jpg"/>
          <p:cNvPicPr>
            <a:picLocks noChangeAspect="1"/>
          </p:cNvPicPr>
          <p:nvPr/>
        </p:nvPicPr>
        <p:blipFill>
          <a:blip r:embed="rId2"/>
          <a:srcRect/>
          <a:stretch>
            <a:fillRect/>
          </a:stretch>
        </p:blipFill>
        <p:spPr bwMode="auto">
          <a:xfrm>
            <a:off x="381000" y="1447800"/>
            <a:ext cx="8382000" cy="4800600"/>
          </a:xfrm>
          <a:prstGeom prst="rect">
            <a:avLst/>
          </a:prstGeom>
          <a:noFill/>
          <a:ln w="9525">
            <a:noFill/>
            <a:miter lim="800000"/>
            <a:headEnd/>
            <a:tailEnd/>
          </a:ln>
        </p:spPr>
      </p:pic>
      <p:sp>
        <p:nvSpPr>
          <p:cNvPr id="43012" name="TextBox 15"/>
          <p:cNvSpPr txBox="1">
            <a:spLocks noChangeArrowheads="1"/>
          </p:cNvSpPr>
          <p:nvPr/>
        </p:nvSpPr>
        <p:spPr bwMode="auto">
          <a:xfrm>
            <a:off x="7162800" y="5418138"/>
            <a:ext cx="671513"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rPr>
              <a:t>‘B11’</a:t>
            </a:r>
            <a:endParaRPr lang="en-US"/>
          </a:p>
        </p:txBody>
      </p:sp>
      <p:sp>
        <p:nvSpPr>
          <p:cNvPr id="43013" name="TextBox 16"/>
          <p:cNvSpPr txBox="1">
            <a:spLocks noChangeArrowheads="1"/>
          </p:cNvSpPr>
          <p:nvPr/>
        </p:nvSpPr>
        <p:spPr bwMode="auto">
          <a:xfrm>
            <a:off x="4645025" y="3328988"/>
            <a:ext cx="731838" cy="461962"/>
          </a:xfrm>
          <a:prstGeom prst="rect">
            <a:avLst/>
          </a:prstGeom>
          <a:noFill/>
          <a:ln w="9525">
            <a:noFill/>
            <a:miter lim="800000"/>
            <a:headEnd/>
            <a:tailEnd/>
          </a:ln>
        </p:spPr>
        <p:txBody>
          <a:bodyPr wrap="none">
            <a:prstTxWarp prst="textNoShape">
              <a:avLst/>
            </a:prstTxWarp>
            <a:spAutoFit/>
          </a:bodyPr>
          <a:lstStyle/>
          <a:p>
            <a:r>
              <a:rPr lang="en-US">
                <a:solidFill>
                  <a:srgbClr val="FF66FF"/>
                </a:solidFill>
              </a:rPr>
              <a:t>B10</a:t>
            </a:r>
          </a:p>
        </p:txBody>
      </p:sp>
      <p:sp>
        <p:nvSpPr>
          <p:cNvPr id="43014" name="TextBox 17"/>
          <p:cNvSpPr txBox="1">
            <a:spLocks noChangeArrowheads="1"/>
          </p:cNvSpPr>
          <p:nvPr/>
        </p:nvSpPr>
        <p:spPr bwMode="auto">
          <a:xfrm>
            <a:off x="3962400" y="2406650"/>
            <a:ext cx="466725" cy="368300"/>
          </a:xfrm>
          <a:prstGeom prst="rect">
            <a:avLst/>
          </a:prstGeom>
          <a:noFill/>
          <a:ln w="9525">
            <a:noFill/>
            <a:miter lim="800000"/>
            <a:headEnd/>
            <a:tailEnd/>
          </a:ln>
        </p:spPr>
        <p:txBody>
          <a:bodyPr wrap="none">
            <a:prstTxWarp prst="textNoShape">
              <a:avLst/>
            </a:prstTxWarp>
            <a:spAutoFit/>
          </a:bodyPr>
          <a:lstStyle/>
          <a:p>
            <a:r>
              <a:rPr lang="en-US">
                <a:solidFill>
                  <a:srgbClr val="0000FF"/>
                </a:solidFill>
              </a:rPr>
              <a:t>B9</a:t>
            </a:r>
          </a:p>
        </p:txBody>
      </p:sp>
      <p:sp>
        <p:nvSpPr>
          <p:cNvPr id="43015" name="TextBox 18"/>
          <p:cNvSpPr txBox="1">
            <a:spLocks noChangeArrowheads="1"/>
          </p:cNvSpPr>
          <p:nvPr/>
        </p:nvSpPr>
        <p:spPr bwMode="auto">
          <a:xfrm>
            <a:off x="2908300" y="2867025"/>
            <a:ext cx="561975" cy="461963"/>
          </a:xfrm>
          <a:prstGeom prst="rect">
            <a:avLst/>
          </a:prstGeom>
          <a:noFill/>
          <a:ln w="9525">
            <a:noFill/>
            <a:miter lim="800000"/>
            <a:headEnd/>
            <a:tailEnd/>
          </a:ln>
        </p:spPr>
        <p:txBody>
          <a:bodyPr wrap="none">
            <a:prstTxWarp prst="textNoShape">
              <a:avLst/>
            </a:prstTxWarp>
            <a:spAutoFit/>
          </a:bodyPr>
          <a:lstStyle/>
          <a:p>
            <a:r>
              <a:rPr lang="en-US">
                <a:solidFill>
                  <a:srgbClr val="990033"/>
                </a:solidFill>
              </a:rPr>
              <a:t>B8</a:t>
            </a:r>
          </a:p>
        </p:txBody>
      </p:sp>
      <p:sp>
        <p:nvSpPr>
          <p:cNvPr id="43016" name="TextBox 19"/>
          <p:cNvSpPr txBox="1">
            <a:spLocks noChangeArrowheads="1"/>
          </p:cNvSpPr>
          <p:nvPr/>
        </p:nvSpPr>
        <p:spPr bwMode="auto">
          <a:xfrm>
            <a:off x="2581275" y="2406650"/>
            <a:ext cx="560388" cy="460375"/>
          </a:xfrm>
          <a:prstGeom prst="rect">
            <a:avLst/>
          </a:prstGeom>
          <a:noFill/>
          <a:ln w="9525">
            <a:noFill/>
            <a:miter lim="800000"/>
            <a:headEnd/>
            <a:tailEnd/>
          </a:ln>
        </p:spPr>
        <p:txBody>
          <a:bodyPr wrap="none">
            <a:prstTxWarp prst="textNoShape">
              <a:avLst/>
            </a:prstTxWarp>
            <a:spAutoFit/>
          </a:bodyPr>
          <a:lstStyle/>
          <a:p>
            <a:r>
              <a:rPr lang="en-US">
                <a:solidFill>
                  <a:srgbClr val="000099"/>
                </a:solidFill>
              </a:rPr>
              <a:t>B7</a:t>
            </a:r>
          </a:p>
        </p:txBody>
      </p:sp>
      <p:sp>
        <p:nvSpPr>
          <p:cNvPr id="43017" name="TextBox 20"/>
          <p:cNvSpPr txBox="1">
            <a:spLocks noChangeArrowheads="1"/>
          </p:cNvSpPr>
          <p:nvPr/>
        </p:nvSpPr>
        <p:spPr bwMode="auto">
          <a:xfrm>
            <a:off x="2209800" y="2406650"/>
            <a:ext cx="560388" cy="460375"/>
          </a:xfrm>
          <a:prstGeom prst="rect">
            <a:avLst/>
          </a:prstGeom>
          <a:noFill/>
          <a:ln w="9525">
            <a:noFill/>
            <a:miter lim="800000"/>
            <a:headEnd/>
            <a:tailEnd/>
          </a:ln>
        </p:spPr>
        <p:txBody>
          <a:bodyPr wrap="none">
            <a:prstTxWarp prst="textNoShape">
              <a:avLst/>
            </a:prstTxWarp>
            <a:spAutoFit/>
          </a:bodyPr>
          <a:lstStyle/>
          <a:p>
            <a:r>
              <a:rPr lang="en-US">
                <a:solidFill>
                  <a:srgbClr val="000099"/>
                </a:solidFill>
              </a:rPr>
              <a:t>B6</a:t>
            </a:r>
          </a:p>
        </p:txBody>
      </p:sp>
      <p:sp>
        <p:nvSpPr>
          <p:cNvPr id="43018" name="TextBox 21"/>
          <p:cNvSpPr txBox="1">
            <a:spLocks noChangeArrowheads="1"/>
          </p:cNvSpPr>
          <p:nvPr/>
        </p:nvSpPr>
        <p:spPr bwMode="auto">
          <a:xfrm>
            <a:off x="2070100" y="3328988"/>
            <a:ext cx="466725" cy="369887"/>
          </a:xfrm>
          <a:prstGeom prst="rect">
            <a:avLst/>
          </a:prstGeom>
          <a:noFill/>
          <a:ln w="9525">
            <a:noFill/>
            <a:miter lim="800000"/>
            <a:headEnd/>
            <a:tailEnd/>
          </a:ln>
        </p:spPr>
        <p:txBody>
          <a:bodyPr wrap="none">
            <a:prstTxWarp prst="textNoShape">
              <a:avLst/>
            </a:prstTxWarp>
            <a:spAutoFit/>
          </a:bodyPr>
          <a:lstStyle/>
          <a:p>
            <a:r>
              <a:rPr lang="en-US">
                <a:solidFill>
                  <a:srgbClr val="FF00FF"/>
                </a:solidFill>
              </a:rPr>
              <a:t>B5</a:t>
            </a:r>
          </a:p>
        </p:txBody>
      </p:sp>
      <p:sp>
        <p:nvSpPr>
          <p:cNvPr id="43019" name="TextBox 22"/>
          <p:cNvSpPr txBox="1">
            <a:spLocks noChangeArrowheads="1"/>
          </p:cNvSpPr>
          <p:nvPr/>
        </p:nvSpPr>
        <p:spPr bwMode="auto">
          <a:xfrm>
            <a:off x="1838325" y="2867025"/>
            <a:ext cx="561975" cy="461963"/>
          </a:xfrm>
          <a:prstGeom prst="rect">
            <a:avLst/>
          </a:prstGeom>
          <a:noFill/>
          <a:ln w="9525">
            <a:noFill/>
            <a:miter lim="800000"/>
            <a:headEnd/>
            <a:tailEnd/>
          </a:ln>
        </p:spPr>
        <p:txBody>
          <a:bodyPr wrap="none">
            <a:prstTxWarp prst="textNoShape">
              <a:avLst/>
            </a:prstTxWarp>
            <a:spAutoFit/>
          </a:bodyPr>
          <a:lstStyle/>
          <a:p>
            <a:r>
              <a:rPr lang="en-US">
                <a:solidFill>
                  <a:srgbClr val="990033"/>
                </a:solidFill>
              </a:rPr>
              <a:t>B4</a:t>
            </a:r>
          </a:p>
        </p:txBody>
      </p:sp>
      <p:sp>
        <p:nvSpPr>
          <p:cNvPr id="43020" name="TextBox 23"/>
          <p:cNvSpPr txBox="1">
            <a:spLocks noChangeArrowheads="1"/>
          </p:cNvSpPr>
          <p:nvPr/>
        </p:nvSpPr>
        <p:spPr bwMode="auto">
          <a:xfrm>
            <a:off x="1509713" y="2406650"/>
            <a:ext cx="560387" cy="460375"/>
          </a:xfrm>
          <a:prstGeom prst="rect">
            <a:avLst/>
          </a:prstGeom>
          <a:noFill/>
          <a:ln w="9525">
            <a:noFill/>
            <a:miter lim="800000"/>
            <a:headEnd/>
            <a:tailEnd/>
          </a:ln>
        </p:spPr>
        <p:txBody>
          <a:bodyPr wrap="none">
            <a:prstTxWarp prst="textNoShape">
              <a:avLst/>
            </a:prstTxWarp>
            <a:spAutoFit/>
          </a:bodyPr>
          <a:lstStyle/>
          <a:p>
            <a:r>
              <a:rPr lang="en-US">
                <a:solidFill>
                  <a:srgbClr val="000099"/>
                </a:solidFill>
              </a:rPr>
              <a:t>B3</a:t>
            </a:r>
          </a:p>
        </p:txBody>
      </p:sp>
      <p:sp>
        <p:nvSpPr>
          <p:cNvPr id="43021" name="TextBox 24"/>
          <p:cNvSpPr txBox="1">
            <a:spLocks noChangeArrowheads="1"/>
          </p:cNvSpPr>
          <p:nvPr/>
        </p:nvSpPr>
        <p:spPr bwMode="auto">
          <a:xfrm>
            <a:off x="1371600" y="5049838"/>
            <a:ext cx="466725" cy="368300"/>
          </a:xfrm>
          <a:prstGeom prst="rect">
            <a:avLst/>
          </a:prstGeom>
          <a:noFill/>
          <a:ln w="9525">
            <a:noFill/>
            <a:miter lim="800000"/>
            <a:headEnd/>
            <a:tailEnd/>
          </a:ln>
        </p:spPr>
        <p:txBody>
          <a:bodyPr wrap="none">
            <a:prstTxWarp prst="textNoShape">
              <a:avLst/>
            </a:prstTxWarp>
            <a:spAutoFit/>
          </a:bodyPr>
          <a:lstStyle/>
          <a:p>
            <a:r>
              <a:rPr lang="en-US">
                <a:solidFill>
                  <a:srgbClr val="953735"/>
                </a:solidFill>
              </a:rPr>
              <a:t>B2</a:t>
            </a:r>
          </a:p>
        </p:txBody>
      </p:sp>
      <p:sp>
        <p:nvSpPr>
          <p:cNvPr id="43022" name="TextBox 25"/>
          <p:cNvSpPr txBox="1">
            <a:spLocks noChangeArrowheads="1"/>
          </p:cNvSpPr>
          <p:nvPr/>
        </p:nvSpPr>
        <p:spPr bwMode="auto">
          <a:xfrm>
            <a:off x="1138238" y="4679950"/>
            <a:ext cx="466725" cy="369888"/>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rPr>
              <a:t>B1</a:t>
            </a:r>
          </a:p>
        </p:txBody>
      </p:sp>
      <p:sp>
        <p:nvSpPr>
          <p:cNvPr id="43023" name="Footer Placeholder 27"/>
          <p:cNvSpPr>
            <a:spLocks noGrp="1"/>
          </p:cNvSpPr>
          <p:nvPr>
            <p:ph type="ftr" sz="quarter" idx="10"/>
          </p:nvPr>
        </p:nvSpPr>
        <p:spPr bwMode="auto">
          <a:xfrm>
            <a:off x="1138238" y="6492875"/>
            <a:ext cx="7232650" cy="365125"/>
          </a:xfrm>
          <a:noFill/>
          <a:ln>
            <a:miter lim="800000"/>
            <a:headEnd/>
            <a:tailEnd/>
          </a:ln>
        </p:spPr>
        <p:txBody>
          <a:bodyPr/>
          <a:lstStyle/>
          <a:p>
            <a:r>
              <a:rPr lang="en-US" smtClean="0">
                <a:latin typeface="Gill Sans MT" pitchFamily="-65" charset="-18"/>
                <a:ea typeface="ＭＳ Ｐゴシック" pitchFamily="-65" charset="-128"/>
                <a:cs typeface="ＭＳ Ｐゴシック" pitchFamily="-65" charset="-128"/>
              </a:rPr>
              <a:t>AAS216: Preparing for ALMA</a:t>
            </a:r>
          </a:p>
        </p:txBody>
      </p:sp>
      <p:sp>
        <p:nvSpPr>
          <p:cNvPr id="43024" name="TextBox 28"/>
          <p:cNvSpPr txBox="1">
            <a:spLocks noChangeArrowheads="1"/>
          </p:cNvSpPr>
          <p:nvPr/>
        </p:nvSpPr>
        <p:spPr bwMode="auto">
          <a:xfrm>
            <a:off x="5995988" y="2444750"/>
            <a:ext cx="1878012" cy="400050"/>
          </a:xfrm>
          <a:prstGeom prst="rect">
            <a:avLst/>
          </a:prstGeom>
          <a:noFill/>
          <a:ln w="9525">
            <a:noFill/>
            <a:miter lim="800000"/>
            <a:headEnd/>
            <a:tailEnd/>
          </a:ln>
        </p:spPr>
        <p:txBody>
          <a:bodyPr wrap="none">
            <a:prstTxWarp prst="textNoShape">
              <a:avLst/>
            </a:prstTxWarp>
            <a:spAutoFit/>
          </a:bodyPr>
          <a:lstStyle/>
          <a:p>
            <a:pPr marL="342900" indent="-342900" eaLnBrk="0" hangingPunct="0">
              <a:spcBef>
                <a:spcPct val="20000"/>
              </a:spcBef>
              <a:buFont typeface="Arial" pitchFamily="-65" charset="0"/>
              <a:buChar char="•"/>
            </a:pPr>
            <a:r>
              <a:rPr lang="en-US" sz="2000">
                <a:solidFill>
                  <a:srgbClr val="000099"/>
                </a:solidFill>
                <a:latin typeface="Gill Sans MT" pitchFamily="-65" charset="-18"/>
                <a:ea typeface="Gill Sans" pitchFamily="-65" charset="0"/>
                <a:cs typeface="Gill Sans" pitchFamily="-65" charset="0"/>
              </a:rPr>
              <a:t>Early Science</a:t>
            </a:r>
          </a:p>
        </p:txBody>
      </p:sp>
      <p:sp>
        <p:nvSpPr>
          <p:cNvPr id="43025" name="TextBox 29"/>
          <p:cNvSpPr txBox="1">
            <a:spLocks noChangeArrowheads="1"/>
          </p:cNvSpPr>
          <p:nvPr/>
        </p:nvSpPr>
        <p:spPr bwMode="auto">
          <a:xfrm>
            <a:off x="5995988" y="2928938"/>
            <a:ext cx="1004887" cy="400050"/>
          </a:xfrm>
          <a:prstGeom prst="rect">
            <a:avLst/>
          </a:prstGeom>
          <a:noFill/>
          <a:ln w="9525">
            <a:noFill/>
            <a:miter lim="800000"/>
            <a:headEnd/>
            <a:tailEnd/>
          </a:ln>
        </p:spPr>
        <p:txBody>
          <a:bodyPr wrap="none">
            <a:prstTxWarp prst="textNoShape">
              <a:avLst/>
            </a:prstTxWarp>
            <a:spAutoFit/>
          </a:bodyPr>
          <a:lstStyle/>
          <a:p>
            <a:pPr marL="342900" indent="-342900" eaLnBrk="0" hangingPunct="0">
              <a:spcBef>
                <a:spcPct val="20000"/>
              </a:spcBef>
              <a:buFont typeface="Arial" pitchFamily="-65" charset="0"/>
              <a:buChar char="•"/>
            </a:pPr>
            <a:r>
              <a:rPr lang="en-US" sz="2000">
                <a:solidFill>
                  <a:srgbClr val="000099"/>
                </a:solidFill>
                <a:latin typeface="Gill Sans MT" pitchFamily="-65" charset="-18"/>
                <a:ea typeface="Gill Sans" pitchFamily="-65" charset="0"/>
                <a:cs typeface="Gill Sans" pitchFamily="-65" charset="0"/>
              </a:rPr>
              <a:t>Goal</a:t>
            </a:r>
          </a:p>
        </p:txBody>
      </p:sp>
      <p:sp>
        <p:nvSpPr>
          <p:cNvPr id="43026" name="TextBox 30"/>
          <p:cNvSpPr txBox="1">
            <a:spLocks noChangeArrowheads="1"/>
          </p:cNvSpPr>
          <p:nvPr/>
        </p:nvSpPr>
        <p:spPr bwMode="auto">
          <a:xfrm>
            <a:off x="5995988" y="3390900"/>
            <a:ext cx="1903412" cy="400050"/>
          </a:xfrm>
          <a:prstGeom prst="rect">
            <a:avLst/>
          </a:prstGeom>
          <a:noFill/>
          <a:ln w="9525">
            <a:noFill/>
            <a:miter lim="800000"/>
            <a:headEnd/>
            <a:tailEnd/>
          </a:ln>
        </p:spPr>
        <p:txBody>
          <a:bodyPr wrap="none">
            <a:prstTxWarp prst="textNoShape">
              <a:avLst/>
            </a:prstTxWarp>
            <a:spAutoFit/>
          </a:bodyPr>
          <a:lstStyle/>
          <a:p>
            <a:pPr marL="342900" indent="-342900" eaLnBrk="0" hangingPunct="0">
              <a:spcBef>
                <a:spcPct val="20000"/>
              </a:spcBef>
              <a:buFont typeface="Arial" pitchFamily="-65" charset="0"/>
              <a:buChar char="•"/>
            </a:pPr>
            <a:r>
              <a:rPr lang="en-US" sz="2000">
                <a:solidFill>
                  <a:srgbClr val="000099"/>
                </a:solidFill>
                <a:latin typeface="Gill Sans MT" pitchFamily="-65" charset="-18"/>
                <a:ea typeface="Gill Sans" pitchFamily="-65" charset="0"/>
                <a:cs typeface="Gill Sans" pitchFamily="-65" charset="0"/>
              </a:rPr>
              <a:t>Construction</a:t>
            </a:r>
          </a:p>
        </p:txBody>
      </p:sp>
      <p:sp>
        <p:nvSpPr>
          <p:cNvPr id="43027" name="TextBox 31"/>
          <p:cNvSpPr txBox="1">
            <a:spLocks noChangeArrowheads="1"/>
          </p:cNvSpPr>
          <p:nvPr/>
        </p:nvSpPr>
        <p:spPr bwMode="auto">
          <a:xfrm>
            <a:off x="5995988" y="4503738"/>
            <a:ext cx="1211262" cy="400050"/>
          </a:xfrm>
          <a:prstGeom prst="rect">
            <a:avLst/>
          </a:prstGeom>
          <a:noFill/>
          <a:ln w="9525">
            <a:noFill/>
            <a:miter lim="800000"/>
            <a:headEnd/>
            <a:tailEnd/>
          </a:ln>
        </p:spPr>
        <p:txBody>
          <a:bodyPr wrap="none">
            <a:prstTxWarp prst="textNoShape">
              <a:avLst/>
            </a:prstTxWarp>
            <a:spAutoFit/>
          </a:bodyPr>
          <a:lstStyle/>
          <a:p>
            <a:pPr marL="342900" indent="-342900" eaLnBrk="0" hangingPunct="0">
              <a:spcBef>
                <a:spcPct val="20000"/>
              </a:spcBef>
              <a:buFont typeface="Arial" pitchFamily="-65" charset="0"/>
              <a:buChar char="•"/>
            </a:pPr>
            <a:r>
              <a:rPr lang="en-US" sz="2000">
                <a:solidFill>
                  <a:srgbClr val="000099"/>
                </a:solidFill>
                <a:latin typeface="Gill Sans MT" pitchFamily="-65" charset="-18"/>
                <a:ea typeface="Gill Sans" pitchFamily="-65" charset="0"/>
                <a:cs typeface="Gill Sans" pitchFamily="-65" charset="0"/>
              </a:rPr>
              <a:t>Future</a:t>
            </a:r>
          </a:p>
        </p:txBody>
      </p:sp>
      <p:sp>
        <p:nvSpPr>
          <p:cNvPr id="43028" name="TextBox 32"/>
          <p:cNvSpPr txBox="1">
            <a:spLocks noChangeArrowheads="1"/>
          </p:cNvSpPr>
          <p:nvPr/>
        </p:nvSpPr>
        <p:spPr bwMode="auto">
          <a:xfrm>
            <a:off x="5995988" y="5387975"/>
            <a:ext cx="774700" cy="400050"/>
          </a:xfrm>
          <a:prstGeom prst="rect">
            <a:avLst/>
          </a:prstGeom>
          <a:noFill/>
          <a:ln w="9525">
            <a:noFill/>
            <a:miter lim="800000"/>
            <a:headEnd/>
            <a:tailEnd/>
          </a:ln>
        </p:spPr>
        <p:txBody>
          <a:bodyPr wrap="none">
            <a:prstTxWarp prst="textNoShape">
              <a:avLst/>
            </a:prstTxWarp>
            <a:spAutoFit/>
          </a:bodyPr>
          <a:lstStyle/>
          <a:p>
            <a:pPr marL="342900" indent="-342900" eaLnBrk="0" hangingPunct="0">
              <a:spcBef>
                <a:spcPct val="20000"/>
              </a:spcBef>
              <a:buFont typeface="Arial" pitchFamily="-65" charset="0"/>
              <a:buChar char="•"/>
            </a:pPr>
            <a:r>
              <a:rPr lang="en-US" sz="2000">
                <a:solidFill>
                  <a:srgbClr val="000099"/>
                </a:solidFill>
                <a:latin typeface="Gill Sans MT" pitchFamily="-65" charset="-18"/>
                <a:ea typeface="Gill Sans" pitchFamily="-65" charset="0"/>
                <a:cs typeface="Gill Sans" pitchFamily="-65"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39713" y="0"/>
            <a:ext cx="8229600" cy="554038"/>
          </a:xfrm>
        </p:spPr>
        <p:txBody>
          <a:bodyPr/>
          <a:lstStyle/>
          <a:p>
            <a:r>
              <a:rPr lang="en-US" sz="2800" smtClean="0">
                <a:latin typeface="Gill Sans MT" pitchFamily="-65" charset="-18"/>
                <a:ea typeface="ＭＳ Ｐゴシック" pitchFamily="-65" charset="-128"/>
                <a:cs typeface="ＭＳ Ｐゴシック" pitchFamily="-65" charset="-128"/>
              </a:rPr>
              <a:t>Transformational Performance</a:t>
            </a:r>
          </a:p>
        </p:txBody>
      </p:sp>
      <p:sp>
        <p:nvSpPr>
          <p:cNvPr id="44035" name="Rectangle 3"/>
          <p:cNvSpPr>
            <a:spLocks noGrp="1" noChangeArrowheads="1"/>
          </p:cNvSpPr>
          <p:nvPr>
            <p:ph type="body" idx="1"/>
          </p:nvPr>
        </p:nvSpPr>
        <p:spPr>
          <a:xfrm>
            <a:off x="498475" y="771525"/>
            <a:ext cx="8188325" cy="3886200"/>
          </a:xfrm>
        </p:spPr>
        <p:txBody>
          <a:bodyPr/>
          <a:lstStyle/>
          <a:p>
            <a:pPr>
              <a:lnSpc>
                <a:spcPct val="90000"/>
              </a:lnSpc>
              <a:buFont typeface="Times" pitchFamily="-65" charset="0"/>
              <a:buChar char="•"/>
            </a:pPr>
            <a:r>
              <a:rPr lang="en-US" sz="1800" smtClean="0">
                <a:latin typeface="Gill Sans MT" pitchFamily="-65" charset="-18"/>
                <a:ea typeface="ＭＳ Ｐゴシック" pitchFamily="-65" charset="-128"/>
              </a:rPr>
              <a:t> </a:t>
            </a:r>
            <a:r>
              <a:rPr lang="en-US" sz="2800">
                <a:latin typeface="Gill Sans MT" pitchFamily="-65" charset="-18"/>
                <a:ea typeface="ＭＳ Ｐゴシック" pitchFamily="-65" charset="-128"/>
              </a:rPr>
              <a:t>ALMA improves </a:t>
            </a:r>
            <a:endParaRPr lang="en-US" sz="2800" smtClean="0">
              <a:latin typeface="Gill Sans MT" pitchFamily="-65" charset="-18"/>
              <a:ea typeface="ＭＳ Ｐゴシック" pitchFamily="-65" charset="-128"/>
            </a:endParaRPr>
          </a:p>
          <a:p>
            <a:pPr lvl="1">
              <a:lnSpc>
                <a:spcPct val="90000"/>
              </a:lnSpc>
              <a:buFont typeface="Times" pitchFamily="-65" charset="0"/>
              <a:buChar char="•"/>
            </a:pPr>
            <a:r>
              <a:rPr lang="en-US" sz="2400" smtClean="0">
                <a:latin typeface="Gill Sans MT" pitchFamily="-65" charset="-18"/>
                <a:ea typeface="ＭＳ Ｐゴシック" pitchFamily="-65" charset="-128"/>
              </a:rPr>
              <a:t>Sensitivity: 100x</a:t>
            </a:r>
          </a:p>
          <a:p>
            <a:pPr lvl="1">
              <a:lnSpc>
                <a:spcPct val="90000"/>
              </a:lnSpc>
              <a:buFont typeface="Times" pitchFamily="-65" charset="0"/>
              <a:buChar char="•"/>
            </a:pPr>
            <a:r>
              <a:rPr lang="en-US" sz="2400" smtClean="0">
                <a:latin typeface="Gill Sans MT" pitchFamily="-65" charset="-18"/>
                <a:ea typeface="ＭＳ Ｐゴシック" pitchFamily="-65" charset="-128"/>
              </a:rPr>
              <a:t>Spatial Resolution: up to 100x</a:t>
            </a:r>
          </a:p>
          <a:p>
            <a:pPr lvl="1">
              <a:lnSpc>
                <a:spcPct val="90000"/>
              </a:lnSpc>
              <a:buFont typeface="Times" pitchFamily="-65" charset="0"/>
              <a:buChar char="•"/>
            </a:pPr>
            <a:r>
              <a:rPr lang="en-US" sz="2400" smtClean="0">
                <a:latin typeface="Gill Sans MT" pitchFamily="-65" charset="-18"/>
                <a:ea typeface="ＭＳ Ｐゴシック" pitchFamily="-65" charset="-128"/>
              </a:rPr>
              <a:t>Wavelength Coverage: ~2x</a:t>
            </a:r>
          </a:p>
          <a:p>
            <a:pPr lvl="1">
              <a:lnSpc>
                <a:spcPct val="90000"/>
              </a:lnSpc>
              <a:buFont typeface="Times" pitchFamily="-65" charset="0"/>
              <a:buChar char="•"/>
            </a:pPr>
            <a:r>
              <a:rPr lang="en-US" sz="2400" smtClean="0">
                <a:latin typeface="Gill Sans MT" pitchFamily="-65" charset="-18"/>
                <a:ea typeface="ＭＳ Ｐゴシック" pitchFamily="-65" charset="-128"/>
              </a:rPr>
              <a:t>Bandwidth: ~2x</a:t>
            </a:r>
          </a:p>
          <a:p>
            <a:pPr lvl="2">
              <a:lnSpc>
                <a:spcPct val="90000"/>
              </a:lnSpc>
              <a:buFont typeface="Times" pitchFamily="-65" charset="0"/>
              <a:buChar char="•"/>
            </a:pPr>
            <a:r>
              <a:rPr lang="en-US" sz="1800" smtClean="0">
                <a:latin typeface="Gill Sans MT" pitchFamily="-65" charset="-18"/>
                <a:ea typeface="ＭＳ Ｐゴシック" pitchFamily="-65" charset="-128"/>
              </a:rPr>
              <a:t>Scientific </a:t>
            </a:r>
            <a:r>
              <a:rPr lang="en-US" sz="1800">
                <a:latin typeface="Gill Sans MT" pitchFamily="-65" charset="-18"/>
                <a:ea typeface="ＭＳ Ｐゴシック" pitchFamily="-65" charset="-128"/>
              </a:rPr>
              <a:t>discovery parameter space is greatly expanded</a:t>
            </a:r>
            <a:r>
              <a:rPr lang="en-US" sz="1800" smtClean="0">
                <a:latin typeface="Gill Sans MT" pitchFamily="-65" charset="-18"/>
                <a:ea typeface="ＭＳ Ｐゴシック" pitchFamily="-65" charset="-128"/>
              </a:rPr>
              <a:t>!	</a:t>
            </a:r>
          </a:p>
          <a:p>
            <a:pPr>
              <a:lnSpc>
                <a:spcPct val="90000"/>
              </a:lnSpc>
              <a:buFont typeface="Times" pitchFamily="-65" charset="0"/>
              <a:buChar char="•"/>
            </a:pPr>
            <a:r>
              <a:rPr lang="en-US" sz="2800" b="1" i="1" smtClean="0">
                <a:latin typeface="Gill Sans MT" pitchFamily="-65" charset="-18"/>
                <a:ea typeface="ＭＳ Ｐゴシック" pitchFamily="-65" charset="-128"/>
              </a:rPr>
              <a:t>ALMA Early Science </a:t>
            </a:r>
            <a:r>
              <a:rPr lang="en-US" sz="2800" smtClean="0">
                <a:latin typeface="Gill Sans MT" pitchFamily="-65" charset="-18"/>
                <a:ea typeface="ＭＳ Ｐゴシック" pitchFamily="-65" charset="-128"/>
              </a:rPr>
              <a:t>begins the transformation</a:t>
            </a:r>
          </a:p>
          <a:p>
            <a:pPr lvl="1">
              <a:lnSpc>
                <a:spcPct val="90000"/>
              </a:lnSpc>
              <a:buFont typeface="Times" pitchFamily="-65" charset="0"/>
              <a:buChar char="•"/>
            </a:pPr>
            <a:r>
              <a:rPr lang="en-US" sz="2800" smtClean="0">
                <a:latin typeface="Gill Sans MT" pitchFamily="-65" charset="-18"/>
                <a:ea typeface="ＭＳ Ｐゴシック" pitchFamily="-65" charset="-128"/>
              </a:rPr>
              <a:t>Sensitivity: ~10% full ALMA</a:t>
            </a:r>
          </a:p>
          <a:p>
            <a:pPr lvl="1">
              <a:lnSpc>
                <a:spcPct val="90000"/>
              </a:lnSpc>
              <a:buFont typeface="Times" pitchFamily="-65" charset="0"/>
              <a:buChar char="•"/>
            </a:pPr>
            <a:r>
              <a:rPr lang="en-US" sz="2800" smtClean="0">
                <a:latin typeface="Gill Sans MT" pitchFamily="-65" charset="-18"/>
                <a:ea typeface="ＭＳ Ｐゴシック" pitchFamily="-65" charset="-128"/>
              </a:rPr>
              <a:t>Resolution: up to ~0.4” (0.1” goal)	</a:t>
            </a:r>
          </a:p>
          <a:p>
            <a:pPr lvl="1">
              <a:lnSpc>
                <a:spcPct val="90000"/>
              </a:lnSpc>
              <a:buFont typeface="Times" pitchFamily="-65" charset="0"/>
              <a:buChar char="•"/>
            </a:pPr>
            <a:r>
              <a:rPr lang="en-US" sz="2800" smtClean="0">
                <a:latin typeface="Gill Sans MT" pitchFamily="-65" charset="-18"/>
                <a:ea typeface="ＭＳ Ｐゴシック" pitchFamily="-65" charset="-128"/>
              </a:rPr>
              <a:t>Wavelength Coverage: 3-4 of final 8 bands (7 goal)</a:t>
            </a:r>
          </a:p>
          <a:p>
            <a:pPr lvl="1">
              <a:lnSpc>
                <a:spcPct val="90000"/>
              </a:lnSpc>
              <a:buFont typeface="Times" pitchFamily="-65" charset="0"/>
              <a:buChar char="•"/>
            </a:pPr>
            <a:r>
              <a:rPr lang="en-US" sz="2800" smtClean="0">
                <a:latin typeface="Gill Sans MT" pitchFamily="-65" charset="-18"/>
                <a:ea typeface="ＭＳ Ｐゴシック" pitchFamily="-65" charset="-128"/>
              </a:rPr>
              <a:t>Bandwidth:  ~2x improvement</a:t>
            </a:r>
          </a:p>
          <a:p>
            <a:pPr lvl="1">
              <a:lnSpc>
                <a:spcPct val="90000"/>
              </a:lnSpc>
              <a:buFont typeface="Times" pitchFamily="-65" charset="0"/>
              <a:buChar char="•"/>
            </a:pPr>
            <a:r>
              <a:rPr lang="en-US" sz="2800" smtClean="0">
                <a:latin typeface="Gill Sans MT" pitchFamily="-65" charset="-18"/>
                <a:ea typeface="ＭＳ Ｐゴシック" pitchFamily="-65" charset="-128"/>
              </a:rPr>
              <a:t>Beginning the Discovery Space Expansion</a:t>
            </a:r>
          </a:p>
          <a:p>
            <a:pPr>
              <a:lnSpc>
                <a:spcPct val="90000"/>
              </a:lnSpc>
              <a:buFont typeface="Times" pitchFamily="-65" charset="0"/>
              <a:buChar char="•"/>
            </a:pPr>
            <a:endParaRPr lang="en-US" sz="2800" smtClean="0">
              <a:latin typeface="Gill Sans MT" pitchFamily="-65" charset="-18"/>
              <a:ea typeface="ＭＳ Ｐゴシック" pitchFamily="-65" charset="-128"/>
            </a:endParaRPr>
          </a:p>
          <a:p>
            <a:pPr>
              <a:lnSpc>
                <a:spcPct val="90000"/>
              </a:lnSpc>
              <a:buFont typeface="Times" pitchFamily="-65" charset="0"/>
              <a:buChar char="•"/>
            </a:pPr>
            <a:endParaRPr lang="en-US">
              <a:latin typeface="Gill Sans MT" pitchFamily="-65" charset="-18"/>
              <a:ea typeface="ＭＳ Ｐゴシック" pitchFamily="-65" charset="-128"/>
            </a:endParaRPr>
          </a:p>
        </p:txBody>
      </p:sp>
      <p:sp>
        <p:nvSpPr>
          <p:cNvPr id="44036" name="Footer Placeholder 3"/>
          <p:cNvSpPr>
            <a:spLocks noGrp="1"/>
          </p:cNvSpPr>
          <p:nvPr>
            <p:ph type="ftr" sz="quarter" idx="10"/>
          </p:nvPr>
        </p:nvSpPr>
        <p:spPr bwMode="auto">
          <a:noFill/>
          <a:ln>
            <a:miter lim="800000"/>
            <a:headEnd/>
            <a:tailEnd/>
          </a:ln>
        </p:spPr>
        <p:txBody>
          <a:bodyPr/>
          <a:lstStyle/>
          <a:p>
            <a:r>
              <a:rPr lang="en-US" smtClean="0">
                <a:latin typeface="Gill Sans MT" pitchFamily="-65" charset="-18"/>
                <a:ea typeface="ＭＳ Ｐゴシック" pitchFamily="-65" charset="-128"/>
                <a:cs typeface="ＭＳ Ｐゴシック" pitchFamily="-65" charset="-128"/>
              </a:rPr>
              <a:t>AAS216: Preparing for ALMA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6"/>
          <p:cNvSpPr>
            <a:spLocks noGrp="1"/>
          </p:cNvSpPr>
          <p:nvPr>
            <p:ph type="title" idx="4294967295"/>
          </p:nvPr>
        </p:nvSpPr>
        <p:spPr/>
        <p:txBody>
          <a:bodyPr/>
          <a:lstStyle/>
          <a:p>
            <a:r>
              <a:rPr lang="en-US" smtClean="0">
                <a:latin typeface="Gill Sans MT" pitchFamily="-65" charset="-18"/>
                <a:ea typeface="ＭＳ Ｐゴシック" pitchFamily="-65" charset="-128"/>
              </a:rPr>
              <a:t>Example Correlator Window Setups</a:t>
            </a:r>
          </a:p>
        </p:txBody>
      </p:sp>
      <p:sp>
        <p:nvSpPr>
          <p:cNvPr id="46083" name="Rectangle 7"/>
          <p:cNvSpPr>
            <a:spLocks noGrp="1"/>
          </p:cNvSpPr>
          <p:nvPr>
            <p:ph type="body" idx="4294967295"/>
          </p:nvPr>
        </p:nvSpPr>
        <p:spPr/>
        <p:txBody>
          <a:bodyPr/>
          <a:lstStyle/>
          <a:p>
            <a:r>
              <a:rPr lang="en-US" smtClean="0">
                <a:latin typeface="Gill Sans MT" pitchFamily="-65" charset="-18"/>
                <a:ea typeface="ＭＳ Ｐゴシック" pitchFamily="-65" charset="-128"/>
              </a:rPr>
              <a:t>Four 2 GHz windows, B3.  Then zoom in on BBC1.</a:t>
            </a:r>
          </a:p>
        </p:txBody>
      </p:sp>
      <p:sp>
        <p:nvSpPr>
          <p:cNvPr id="46084" name="Footer Placeholder 4"/>
          <p:cNvSpPr>
            <a:spLocks noGrp="1"/>
          </p:cNvSpPr>
          <p:nvPr>
            <p:ph type="ftr" sz="quarter" idx="10"/>
          </p:nvPr>
        </p:nvSpPr>
        <p:spPr bwMode="auto">
          <a:noFill/>
          <a:ln>
            <a:miter lim="800000"/>
            <a:headEnd/>
            <a:tailEnd/>
          </a:ln>
        </p:spPr>
        <p:txBody>
          <a:bodyPr/>
          <a:lstStyle/>
          <a:p>
            <a:r>
              <a:rPr lang="en-US" i="1" smtClean="0">
                <a:latin typeface="Gill Sans" pitchFamily="-65" charset="0"/>
                <a:ea typeface="ＭＳ Ｐゴシック" pitchFamily="-65" charset="-128"/>
                <a:cs typeface="ＭＳ Ｐゴシック" pitchFamily="-65" charset="-128"/>
              </a:rPr>
              <a:t>AAS216: Preparing for ALMA</a:t>
            </a:r>
          </a:p>
        </p:txBody>
      </p:sp>
      <p:pic>
        <p:nvPicPr>
          <p:cNvPr id="46085" name="Picture 5" descr="ALMAB3_Setup.tiff"/>
          <p:cNvPicPr>
            <a:picLocks noChangeAspect="1"/>
          </p:cNvPicPr>
          <p:nvPr/>
        </p:nvPicPr>
        <p:blipFill>
          <a:blip r:embed="rId2"/>
          <a:srcRect/>
          <a:stretch>
            <a:fillRect/>
          </a:stretch>
        </p:blipFill>
        <p:spPr bwMode="auto">
          <a:xfrm>
            <a:off x="0" y="2651125"/>
            <a:ext cx="9144000" cy="3475038"/>
          </a:xfrm>
          <a:prstGeom prst="rect">
            <a:avLst/>
          </a:prstGeom>
          <a:noFill/>
          <a:ln w="9525">
            <a:noFill/>
            <a:miter lim="800000"/>
            <a:headEnd/>
            <a:tailEnd/>
          </a:ln>
        </p:spPr>
      </p:pic>
      <p:pic>
        <p:nvPicPr>
          <p:cNvPr id="8" name="Picture 7" descr="ALMAB3_BB1Setup.tiff"/>
          <p:cNvPicPr>
            <a:picLocks noChangeAspect="1"/>
          </p:cNvPicPr>
          <p:nvPr/>
        </p:nvPicPr>
        <p:blipFill>
          <a:blip r:embed="rId3"/>
          <a:srcRect/>
          <a:stretch>
            <a:fillRect/>
          </a:stretch>
        </p:blipFill>
        <p:spPr bwMode="auto">
          <a:xfrm>
            <a:off x="0" y="1219200"/>
            <a:ext cx="9144000" cy="4559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6"/>
          <p:cNvSpPr>
            <a:spLocks noGrp="1"/>
          </p:cNvSpPr>
          <p:nvPr>
            <p:ph type="title" idx="4294967295"/>
          </p:nvPr>
        </p:nvSpPr>
        <p:spPr/>
        <p:txBody>
          <a:bodyPr/>
          <a:lstStyle/>
          <a:p>
            <a:r>
              <a:rPr lang="en-US" smtClean="0">
                <a:latin typeface="Gill Sans MT" pitchFamily="-65" charset="-18"/>
                <a:ea typeface="ＭＳ Ｐゴシック" pitchFamily="-65" charset="-128"/>
              </a:rPr>
              <a:t>Correlator Modes</a:t>
            </a:r>
          </a:p>
        </p:txBody>
      </p:sp>
      <p:sp>
        <p:nvSpPr>
          <p:cNvPr id="47107" name="Rectangle 7"/>
          <p:cNvSpPr>
            <a:spLocks noGrp="1"/>
          </p:cNvSpPr>
          <p:nvPr>
            <p:ph type="body" idx="4294967295"/>
          </p:nvPr>
        </p:nvSpPr>
        <p:spPr/>
        <p:txBody>
          <a:bodyPr/>
          <a:lstStyle/>
          <a:p>
            <a:r>
              <a:rPr lang="en-US" smtClean="0">
                <a:latin typeface="Gill Sans MT" pitchFamily="-65" charset="-18"/>
                <a:ea typeface="ＭＳ Ｐゴシック" pitchFamily="-65" charset="-128"/>
              </a:rPr>
              <a:t>Mode 7</a:t>
            </a:r>
          </a:p>
          <a:p>
            <a:pPr lvl="1"/>
            <a:r>
              <a:rPr lang="en-US" smtClean="0">
                <a:latin typeface="Gill Sans MT" pitchFamily="-65" charset="-18"/>
                <a:ea typeface="ＭＳ Ｐゴシック" pitchFamily="-65" charset="-128"/>
              </a:rPr>
              <a:t>3840 chs</a:t>
            </a:r>
          </a:p>
          <a:p>
            <a:pPr lvl="1"/>
            <a:r>
              <a:rPr lang="en-US" smtClean="0">
                <a:latin typeface="Gill Sans MT" pitchFamily="-65" charset="-18"/>
                <a:ea typeface="ＭＳ Ｐゴシック" pitchFamily="-65" charset="-128"/>
              </a:rPr>
              <a:t>.488 MHz</a:t>
            </a:r>
          </a:p>
          <a:p>
            <a:pPr lvl="1"/>
            <a:r>
              <a:rPr lang="en-US" smtClean="0">
                <a:latin typeface="Gill Sans MT" pitchFamily="-65" charset="-18"/>
                <a:ea typeface="ＭＳ Ｐゴシック" pitchFamily="-65" charset="-128"/>
              </a:rPr>
              <a:t>1.875GHz BW</a:t>
            </a:r>
          </a:p>
          <a:p>
            <a:pPr lvl="1"/>
            <a:r>
              <a:rPr lang="en-US" smtClean="0">
                <a:solidFill>
                  <a:srgbClr val="FF6600"/>
                </a:solidFill>
                <a:latin typeface="Gill Sans MT" pitchFamily="-65" charset="-18"/>
                <a:ea typeface="ＭＳ Ｐゴシック" pitchFamily="-65" charset="-128"/>
              </a:rPr>
              <a:t>ES Mode</a:t>
            </a:r>
          </a:p>
        </p:txBody>
      </p:sp>
      <p:sp>
        <p:nvSpPr>
          <p:cNvPr id="47108" name="Footer Placeholder 4"/>
          <p:cNvSpPr>
            <a:spLocks noGrp="1"/>
          </p:cNvSpPr>
          <p:nvPr>
            <p:ph type="ftr" sz="quarter" idx="10"/>
          </p:nvPr>
        </p:nvSpPr>
        <p:spPr bwMode="auto">
          <a:noFill/>
          <a:ln>
            <a:miter lim="800000"/>
            <a:headEnd/>
            <a:tailEnd/>
          </a:ln>
        </p:spPr>
        <p:txBody>
          <a:bodyPr/>
          <a:lstStyle/>
          <a:p>
            <a:r>
              <a:rPr lang="en-US" i="1" smtClean="0">
                <a:latin typeface="Gill Sans" pitchFamily="-65" charset="0"/>
                <a:ea typeface="ＭＳ Ｐゴシック" pitchFamily="-65" charset="-128"/>
                <a:cs typeface="ＭＳ Ｐゴシック" pitchFamily="-65" charset="-128"/>
              </a:rPr>
              <a:t>AAS216: Preparing for ALMA</a:t>
            </a:r>
          </a:p>
        </p:txBody>
      </p:sp>
      <p:pic>
        <p:nvPicPr>
          <p:cNvPr id="47109" name="Picture 5" descr="uid___X02_X17104_X1.ms_1_OMC1.jpg"/>
          <p:cNvPicPr>
            <a:picLocks noChangeAspect="1"/>
          </p:cNvPicPr>
          <p:nvPr/>
        </p:nvPicPr>
        <p:blipFill>
          <a:blip r:embed="rId2"/>
          <a:srcRect/>
          <a:stretch>
            <a:fillRect/>
          </a:stretch>
        </p:blipFill>
        <p:spPr bwMode="auto">
          <a:xfrm>
            <a:off x="2935288" y="1600200"/>
            <a:ext cx="6194425" cy="466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6"/>
          <p:cNvSpPr>
            <a:spLocks noGrp="1"/>
          </p:cNvSpPr>
          <p:nvPr>
            <p:ph type="title" idx="4294967295"/>
          </p:nvPr>
        </p:nvSpPr>
        <p:spPr/>
        <p:txBody>
          <a:bodyPr/>
          <a:lstStyle/>
          <a:p>
            <a:r>
              <a:rPr lang="en-US" smtClean="0">
                <a:latin typeface="Gill Sans MT" pitchFamily="-65" charset="-18"/>
                <a:ea typeface="ＭＳ Ｐゴシック" pitchFamily="-65" charset="-128"/>
              </a:rPr>
              <a:t>Correlator Modes</a:t>
            </a:r>
          </a:p>
        </p:txBody>
      </p:sp>
      <p:sp>
        <p:nvSpPr>
          <p:cNvPr id="48131" name="Rectangle 7"/>
          <p:cNvSpPr>
            <a:spLocks noGrp="1"/>
          </p:cNvSpPr>
          <p:nvPr>
            <p:ph type="body" idx="4294967295"/>
          </p:nvPr>
        </p:nvSpPr>
        <p:spPr/>
        <p:txBody>
          <a:bodyPr/>
          <a:lstStyle/>
          <a:p>
            <a:r>
              <a:rPr lang="en-US" smtClean="0">
                <a:latin typeface="Gill Sans MT" pitchFamily="-65" charset="-18"/>
                <a:ea typeface="ＭＳ Ｐゴシック" pitchFamily="-65" charset="-128"/>
              </a:rPr>
              <a:t>Mode 9</a:t>
            </a:r>
          </a:p>
          <a:p>
            <a:pPr lvl="1"/>
            <a:r>
              <a:rPr lang="en-US" smtClean="0">
                <a:latin typeface="Gill Sans MT" pitchFamily="-65" charset="-18"/>
                <a:ea typeface="ＭＳ Ｐゴシック" pitchFamily="-65" charset="-128"/>
              </a:rPr>
              <a:t>3840 chs</a:t>
            </a:r>
          </a:p>
          <a:p>
            <a:pPr lvl="1"/>
            <a:r>
              <a:rPr lang="en-US" smtClean="0">
                <a:latin typeface="Gill Sans MT" pitchFamily="-65" charset="-18"/>
                <a:ea typeface="ＭＳ Ｐゴシック" pitchFamily="-65" charset="-128"/>
              </a:rPr>
              <a:t>.122 MHz res</a:t>
            </a:r>
          </a:p>
          <a:p>
            <a:pPr lvl="1"/>
            <a:r>
              <a:rPr lang="en-US" smtClean="0">
                <a:latin typeface="Gill Sans MT" pitchFamily="-65" charset="-18"/>
                <a:ea typeface="ＭＳ Ｐゴシック" pitchFamily="-65" charset="-128"/>
              </a:rPr>
              <a:t>0.4688GHz BW</a:t>
            </a:r>
          </a:p>
          <a:p>
            <a:pPr lvl="1"/>
            <a:r>
              <a:rPr lang="en-US" smtClean="0">
                <a:solidFill>
                  <a:srgbClr val="FF6600"/>
                </a:solidFill>
                <a:latin typeface="Gill Sans MT" pitchFamily="-65" charset="-18"/>
                <a:ea typeface="ＭＳ Ｐゴシック" pitchFamily="-65" charset="-128"/>
              </a:rPr>
              <a:t>ES Mode</a:t>
            </a:r>
          </a:p>
          <a:p>
            <a:pPr lvl="1">
              <a:buFont typeface="Arial" pitchFamily="-65" charset="0"/>
              <a:buNone/>
            </a:pPr>
            <a:endParaRPr lang="en-US" smtClean="0">
              <a:latin typeface="Gill Sans MT" pitchFamily="-65" charset="-18"/>
              <a:ea typeface="ＭＳ Ｐゴシック" pitchFamily="-65" charset="-128"/>
            </a:endParaRPr>
          </a:p>
        </p:txBody>
      </p:sp>
      <p:sp>
        <p:nvSpPr>
          <p:cNvPr id="48132" name="Footer Placeholder 4"/>
          <p:cNvSpPr>
            <a:spLocks noGrp="1"/>
          </p:cNvSpPr>
          <p:nvPr>
            <p:ph type="ftr" sz="quarter" idx="10"/>
          </p:nvPr>
        </p:nvSpPr>
        <p:spPr bwMode="auto">
          <a:noFill/>
          <a:ln>
            <a:miter lim="800000"/>
            <a:headEnd/>
            <a:tailEnd/>
          </a:ln>
        </p:spPr>
        <p:txBody>
          <a:bodyPr/>
          <a:lstStyle/>
          <a:p>
            <a:r>
              <a:rPr lang="en-US" i="1" smtClean="0">
                <a:latin typeface="Gill Sans" pitchFamily="-65" charset="0"/>
                <a:ea typeface="ＭＳ Ｐゴシック" pitchFamily="-65" charset="-128"/>
                <a:cs typeface="ＭＳ Ｐゴシック" pitchFamily="-65" charset="-128"/>
              </a:rPr>
              <a:t>AAS216: Preparing for ALMA</a:t>
            </a:r>
          </a:p>
        </p:txBody>
      </p:sp>
      <p:pic>
        <p:nvPicPr>
          <p:cNvPr id="48133" name="Picture 6" descr="uid___X02_X17104_X1.ms_3_OMC1.png"/>
          <p:cNvPicPr>
            <a:picLocks noChangeAspect="1"/>
          </p:cNvPicPr>
          <p:nvPr/>
        </p:nvPicPr>
        <p:blipFill>
          <a:blip r:embed="rId2"/>
          <a:srcRect/>
          <a:stretch>
            <a:fillRect/>
          </a:stretch>
        </p:blipFill>
        <p:spPr bwMode="auto">
          <a:xfrm>
            <a:off x="2960688" y="1600200"/>
            <a:ext cx="6183312" cy="466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6"/>
          <p:cNvSpPr>
            <a:spLocks noGrp="1"/>
          </p:cNvSpPr>
          <p:nvPr>
            <p:ph type="title" idx="4294967295"/>
          </p:nvPr>
        </p:nvSpPr>
        <p:spPr/>
        <p:txBody>
          <a:bodyPr/>
          <a:lstStyle/>
          <a:p>
            <a:r>
              <a:rPr lang="en-US" smtClean="0">
                <a:latin typeface="Gill Sans MT" pitchFamily="-65" charset="-18"/>
                <a:ea typeface="ＭＳ Ｐゴシック" pitchFamily="-65" charset="-128"/>
              </a:rPr>
              <a:t>Correlator Modes</a:t>
            </a:r>
          </a:p>
        </p:txBody>
      </p:sp>
      <p:sp>
        <p:nvSpPr>
          <p:cNvPr id="50179" name="Rectangle 7"/>
          <p:cNvSpPr>
            <a:spLocks noGrp="1"/>
          </p:cNvSpPr>
          <p:nvPr>
            <p:ph type="body" idx="4294967295"/>
          </p:nvPr>
        </p:nvSpPr>
        <p:spPr/>
        <p:txBody>
          <a:bodyPr/>
          <a:lstStyle/>
          <a:p>
            <a:r>
              <a:rPr lang="en-US" smtClean="0">
                <a:latin typeface="Gill Sans MT" pitchFamily="-65" charset="-18"/>
                <a:ea typeface="ＭＳ Ｐゴシック" pitchFamily="-65" charset="-128"/>
              </a:rPr>
              <a:t>Mode 12</a:t>
            </a:r>
          </a:p>
          <a:p>
            <a:pPr lvl="1"/>
            <a:r>
              <a:rPr lang="en-US" smtClean="0">
                <a:latin typeface="Gill Sans MT" pitchFamily="-65" charset="-18"/>
                <a:ea typeface="ＭＳ Ｐゴシック" pitchFamily="-65" charset="-128"/>
              </a:rPr>
              <a:t>3840 chs</a:t>
            </a:r>
          </a:p>
          <a:p>
            <a:pPr lvl="1"/>
            <a:r>
              <a:rPr lang="en-US" smtClean="0">
                <a:latin typeface="Gill Sans MT" pitchFamily="-65" charset="-18"/>
                <a:ea typeface="ＭＳ Ｐゴシック" pitchFamily="-65" charset="-128"/>
              </a:rPr>
              <a:t>.0153 MHz res</a:t>
            </a:r>
          </a:p>
          <a:p>
            <a:pPr lvl="1"/>
            <a:r>
              <a:rPr lang="en-US" smtClean="0">
                <a:latin typeface="Gill Sans MT" pitchFamily="-65" charset="-18"/>
                <a:ea typeface="ＭＳ Ｐゴシック" pitchFamily="-65" charset="-128"/>
              </a:rPr>
              <a:t>0.0586GHz BW</a:t>
            </a:r>
          </a:p>
          <a:p>
            <a:pPr lvl="1"/>
            <a:r>
              <a:rPr lang="en-US" smtClean="0">
                <a:solidFill>
                  <a:srgbClr val="FF6600"/>
                </a:solidFill>
                <a:latin typeface="Gill Sans MT" pitchFamily="-65" charset="-18"/>
                <a:ea typeface="ＭＳ Ｐゴシック" pitchFamily="-65" charset="-128"/>
              </a:rPr>
              <a:t>ES Mode</a:t>
            </a:r>
          </a:p>
          <a:p>
            <a:pPr lvl="1">
              <a:buFont typeface="Arial" pitchFamily="-65" charset="0"/>
              <a:buNone/>
            </a:pPr>
            <a:endParaRPr lang="en-US" smtClean="0">
              <a:latin typeface="Gill Sans MT" pitchFamily="-65" charset="-18"/>
              <a:ea typeface="ＭＳ Ｐゴシック" pitchFamily="-65" charset="-128"/>
            </a:endParaRPr>
          </a:p>
        </p:txBody>
      </p:sp>
      <p:sp>
        <p:nvSpPr>
          <p:cNvPr id="50180" name="Footer Placeholder 4"/>
          <p:cNvSpPr>
            <a:spLocks noGrp="1"/>
          </p:cNvSpPr>
          <p:nvPr>
            <p:ph type="ftr" sz="quarter" idx="10"/>
          </p:nvPr>
        </p:nvSpPr>
        <p:spPr bwMode="auto">
          <a:noFill/>
          <a:ln>
            <a:miter lim="800000"/>
            <a:headEnd/>
            <a:tailEnd/>
          </a:ln>
        </p:spPr>
        <p:txBody>
          <a:bodyPr/>
          <a:lstStyle/>
          <a:p>
            <a:r>
              <a:rPr lang="en-US" i="1" smtClean="0">
                <a:latin typeface="Gill Sans" pitchFamily="-65" charset="0"/>
                <a:ea typeface="ＭＳ Ｐゴシック" pitchFamily="-65" charset="-128"/>
                <a:cs typeface="ＭＳ Ｐゴシック" pitchFamily="-65" charset="-128"/>
              </a:rPr>
              <a:t>AAS216: Preparing for ALMA</a:t>
            </a:r>
          </a:p>
        </p:txBody>
      </p:sp>
      <p:pic>
        <p:nvPicPr>
          <p:cNvPr id="50181" name="Picture 7" descr="uid___X02_X17104_X1.ms_6_OMC1.png"/>
          <p:cNvPicPr>
            <a:picLocks noChangeAspect="1"/>
          </p:cNvPicPr>
          <p:nvPr/>
        </p:nvPicPr>
        <p:blipFill>
          <a:blip r:embed="rId2"/>
          <a:srcRect/>
          <a:stretch>
            <a:fillRect/>
          </a:stretch>
        </p:blipFill>
        <p:spPr bwMode="auto">
          <a:xfrm>
            <a:off x="2984500" y="1600200"/>
            <a:ext cx="6159500" cy="4641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latin typeface="Gill Sans MT" pitchFamily="-65" charset="-18"/>
                <a:ea typeface="ＭＳ Ｐゴシック" pitchFamily="-65" charset="-128"/>
              </a:rPr>
              <a:t>DRSP Examples: Early Science</a:t>
            </a:r>
          </a:p>
        </p:txBody>
      </p:sp>
      <p:sp>
        <p:nvSpPr>
          <p:cNvPr id="51203" name="Content Placeholder 2"/>
          <p:cNvSpPr>
            <a:spLocks noGrp="1"/>
          </p:cNvSpPr>
          <p:nvPr>
            <p:ph idx="1"/>
          </p:nvPr>
        </p:nvSpPr>
        <p:spPr>
          <a:xfrm>
            <a:off x="457200" y="1371600"/>
            <a:ext cx="8229600" cy="4525963"/>
          </a:xfrm>
        </p:spPr>
        <p:txBody>
          <a:bodyPr/>
          <a:lstStyle/>
          <a:p>
            <a:r>
              <a:rPr lang="en-US" smtClean="0">
                <a:latin typeface="Gill Sans MT" pitchFamily="-65" charset="-18"/>
                <a:ea typeface="ＭＳ Ｐゴシック" pitchFamily="-65" charset="-128"/>
              </a:rPr>
              <a:t>Design Reference Science Plan</a:t>
            </a:r>
          </a:p>
          <a:p>
            <a:r>
              <a:rPr lang="en-US" smtClean="0">
                <a:latin typeface="Gill Sans MT" pitchFamily="-65" charset="-18"/>
                <a:ea typeface="ＭＳ Ｐゴシック" pitchFamily="-65" charset="-128"/>
              </a:rPr>
              <a:t>Among the examples:</a:t>
            </a:r>
          </a:p>
          <a:p>
            <a:pPr lvl="1"/>
            <a:r>
              <a:rPr lang="en-US" smtClean="0">
                <a:latin typeface="Gill Sans MT" pitchFamily="-65" charset="-18"/>
                <a:ea typeface="ＭＳ Ｐゴシック" pitchFamily="-65" charset="-128"/>
              </a:rPr>
              <a:t>A Deep Field Object</a:t>
            </a:r>
          </a:p>
          <a:p>
            <a:pPr lvl="1"/>
            <a:r>
              <a:rPr lang="en-US" smtClean="0">
                <a:latin typeface="Gill Sans MT" pitchFamily="-65" charset="-18"/>
                <a:ea typeface="ＭＳ Ｐゴシック" pitchFamily="-65" charset="-128"/>
              </a:rPr>
              <a:t>Protoplanetary disks</a:t>
            </a:r>
          </a:p>
          <a:p>
            <a:r>
              <a:rPr lang="en-US" smtClean="0">
                <a:latin typeface="Gill Sans MT" pitchFamily="-65" charset="-18"/>
                <a:ea typeface="ＭＳ Ｐゴシック" pitchFamily="-65" charset="-128"/>
              </a:rPr>
              <a:t>Consider possibilities for Early Science</a:t>
            </a:r>
          </a:p>
          <a:p>
            <a:pPr lvl="1"/>
            <a:r>
              <a:rPr lang="en-US" smtClean="0">
                <a:latin typeface="Gill Sans MT" pitchFamily="-65" charset="-18"/>
                <a:ea typeface="ＭＳ Ｐゴシック" pitchFamily="-65" charset="-128"/>
              </a:rPr>
              <a:t>Excellent sensitivity—better than any current array—witness the 3-element spectra shown here</a:t>
            </a:r>
          </a:p>
          <a:p>
            <a:pPr lvl="1"/>
            <a:r>
              <a:rPr lang="en-US" smtClean="0">
                <a:latin typeface="Gill Sans MT" pitchFamily="-65" charset="-18"/>
                <a:ea typeface="ＭＳ Ｐゴシック" pitchFamily="-65" charset="-128"/>
              </a:rPr>
              <a:t>Excellent imaging—imaging quality goes as N</a:t>
            </a:r>
            <a:r>
              <a:rPr lang="en-US" baseline="30000" smtClean="0">
                <a:latin typeface="Gill Sans MT" pitchFamily="-65" charset="-18"/>
                <a:ea typeface="ＭＳ Ｐゴシック" pitchFamily="-65" charset="-128"/>
              </a:rPr>
              <a:t>^2</a:t>
            </a:r>
            <a:r>
              <a:rPr lang="en-US" smtClean="0">
                <a:latin typeface="Gill Sans MT" pitchFamily="-65" charset="-18"/>
                <a:ea typeface="ＭＳ Ｐゴシック" pitchFamily="-65" charset="-128"/>
              </a:rPr>
              <a:t> for a given antenna size; for the ES array we have 120 baselines; 1225 up to 2016 for full science, plus total power.</a:t>
            </a:r>
          </a:p>
        </p:txBody>
      </p:sp>
      <p:sp>
        <p:nvSpPr>
          <p:cNvPr id="51204" name="Footer Placeholder 3"/>
          <p:cNvSpPr>
            <a:spLocks noGrp="1"/>
          </p:cNvSpPr>
          <p:nvPr>
            <p:ph type="ftr" sz="quarter" idx="10"/>
          </p:nvPr>
        </p:nvSpPr>
        <p:spPr bwMode="auto">
          <a:noFill/>
          <a:ln>
            <a:miter lim="800000"/>
            <a:headEnd/>
            <a:tailEnd/>
          </a:ln>
        </p:spPr>
        <p:txBody>
          <a:bodyPr/>
          <a:lstStyle/>
          <a:p>
            <a:r>
              <a:rPr lang="en-US" smtClean="0">
                <a:latin typeface="Gill Sans MT" pitchFamily="-65" charset="-18"/>
                <a:ea typeface="ＭＳ Ｐゴシック" pitchFamily="-65" charset="-128"/>
                <a:cs typeface="ＭＳ Ｐゴシック" pitchFamily="-65" charset="-128"/>
              </a:rPr>
              <a:t>AAS216: Preparing for ALMA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RAO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342900" indent="-342900" eaLnBrk="0" hangingPunct="0">
          <a:spcBef>
            <a:spcPct val="20000"/>
          </a:spcBef>
          <a:buFont typeface="Arial" charset="0"/>
          <a:buChar char="•"/>
          <a:defRPr sz="2000" dirty="0" smtClean="0">
            <a:solidFill>
              <a:srgbClr val="000099"/>
            </a:solidFill>
            <a:latin typeface="Gill Sans MT" pitchFamily="34" charset="0"/>
            <a:cs typeface="Gill Sans" pitchFamily="17" charset="0"/>
          </a:defRPr>
        </a:defPPr>
      </a:lstStyle>
    </a:txDef>
  </a:objectDefaults>
  <a:extraClrSchemeLst/>
</a:theme>
</file>

<file path=ppt/theme/theme2.xml><?xml version="1.0" encoding="utf-8"?>
<a:theme xmlns:a="http://schemas.openxmlformats.org/drawingml/2006/main" name="ALMA backgr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342900" indent="-342900" eaLnBrk="0" hangingPunct="0">
          <a:spcBef>
            <a:spcPct val="20000"/>
          </a:spcBef>
          <a:buFont typeface="Arial" charset="0"/>
          <a:buChar char="•"/>
          <a:defRPr sz="2000" dirty="0" smtClean="0">
            <a:solidFill>
              <a:srgbClr val="000099"/>
            </a:solidFill>
            <a:latin typeface="Gill Sans MT" pitchFamily="34" charset="0"/>
            <a:cs typeface="Gill Sans" pitchFamily="17" charset="0"/>
          </a:defRPr>
        </a:defPPr>
      </a:lstStyle>
    </a:txDef>
  </a:objectDefaults>
  <a:extraClrSchemeLst/>
</a:theme>
</file>

<file path=ppt/theme/theme3.xml><?xml version="1.0" encoding="utf-8"?>
<a:theme xmlns:a="http://schemas.openxmlformats.org/drawingml/2006/main" name="1_GBT backgrnd">
  <a:themeElements>
    <a:clrScheme name="1_GBT backgrnd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GBT backgrnd">
      <a:majorFont>
        <a:latin typeface="Gill Sans MT"/>
        <a:ea typeface="ＭＳ Ｐゴシック"/>
        <a:cs typeface=""/>
      </a:majorFont>
      <a:minorFont>
        <a:latin typeface="Gill Sans M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342900" indent="-342900" eaLnBrk="0" hangingPunct="0">
          <a:spcBef>
            <a:spcPct val="20000"/>
          </a:spcBef>
          <a:buFont typeface="Arial" charset="0"/>
          <a:buChar char="•"/>
          <a:defRPr sz="2000" dirty="0" smtClean="0">
            <a:solidFill>
              <a:srgbClr val="000099"/>
            </a:solidFill>
            <a:latin typeface="Gill Sans MT" pitchFamily="34" charset="0"/>
            <a:cs typeface="Gill Sans" pitchFamily="17" charset="0"/>
          </a:defRPr>
        </a:defPPr>
      </a:lstStyle>
    </a:txDef>
  </a:objectDefaults>
  <a:extraClrSchemeLst>
    <a:extraClrScheme>
      <a:clrScheme name="1_GBT backgrnd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GBT backgrnd">
  <a:themeElements>
    <a:clrScheme name="2_GBT backgrnd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GBT backgrnd">
      <a:majorFont>
        <a:latin typeface="Gill Sans MT"/>
        <a:ea typeface="ＭＳ Ｐゴシック"/>
        <a:cs typeface=""/>
      </a:majorFont>
      <a:minorFont>
        <a:latin typeface="Gill Sans M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342900" indent="-342900" eaLnBrk="0" hangingPunct="0">
          <a:spcBef>
            <a:spcPct val="20000"/>
          </a:spcBef>
          <a:buFont typeface="Arial" charset="0"/>
          <a:buChar char="•"/>
          <a:defRPr sz="2000" dirty="0" smtClean="0">
            <a:solidFill>
              <a:srgbClr val="000099"/>
            </a:solidFill>
            <a:latin typeface="Gill Sans MT" pitchFamily="34" charset="0"/>
            <a:cs typeface="Gill Sans" pitchFamily="17" charset="0"/>
          </a:defRPr>
        </a:defPPr>
      </a:lstStyle>
    </a:txDef>
  </a:objectDefaults>
  <a:extraClrSchemeLst>
    <a:extraClrScheme>
      <a:clrScheme name="2_GBT backgrnd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1915</TotalTime>
  <Words>1352</Words>
  <Application>Microsoft Macintosh PowerPoint</Application>
  <PresentationFormat>On-screen Show (4:3)</PresentationFormat>
  <Paragraphs>170</Paragraphs>
  <Slides>18</Slides>
  <Notes>5</Notes>
  <HiddenSlides>0</HiddenSlides>
  <MMClips>0</MMClips>
  <ScaleCrop>false</ScaleCrop>
  <HeadingPairs>
    <vt:vector size="6" baseType="variant">
      <vt:variant>
        <vt:lpstr>Fonts Used</vt:lpstr>
      </vt:variant>
      <vt:variant>
        <vt:i4>13</vt:i4>
      </vt:variant>
      <vt:variant>
        <vt:lpstr>Design Template</vt:lpstr>
      </vt:variant>
      <vt:variant>
        <vt:i4>4</vt:i4>
      </vt:variant>
      <vt:variant>
        <vt:lpstr>Slide Titles</vt:lpstr>
      </vt:variant>
      <vt:variant>
        <vt:i4>18</vt:i4>
      </vt:variant>
    </vt:vector>
  </HeadingPairs>
  <TitlesOfParts>
    <vt:vector size="35" baseType="lpstr">
      <vt:lpstr>Arial</vt:lpstr>
      <vt:lpstr>ＭＳ Ｐゴシック</vt:lpstr>
      <vt:lpstr>GillSans</vt:lpstr>
      <vt:lpstr>Gill Sans</vt:lpstr>
      <vt:lpstr>Calibri</vt:lpstr>
      <vt:lpstr>Gill Sans MT</vt:lpstr>
      <vt:lpstr>Trebuchet MS</vt:lpstr>
      <vt:lpstr>Arial Unicode MS</vt:lpstr>
      <vt:lpstr>Wingdings</vt:lpstr>
      <vt:lpstr>Times</vt:lpstr>
      <vt:lpstr>Times New Roman</vt:lpstr>
      <vt:lpstr>굴림</vt:lpstr>
      <vt:lpstr>PMingLiU</vt:lpstr>
      <vt:lpstr>NRAO Title Page</vt:lpstr>
      <vt:lpstr>ALMA backgrnd</vt:lpstr>
      <vt:lpstr>1_GBT backgrnd</vt:lpstr>
      <vt:lpstr>2_GBT backgrnd</vt:lpstr>
      <vt:lpstr>The March to Early Science and Beyond</vt:lpstr>
      <vt:lpstr>The mm/Submm Spectrum: Focus of ALMA </vt:lpstr>
      <vt:lpstr>ALMA Bands and Transparency</vt:lpstr>
      <vt:lpstr>Transformational Performance</vt:lpstr>
      <vt:lpstr>Example Correlator Window Setups</vt:lpstr>
      <vt:lpstr>Correlator Modes</vt:lpstr>
      <vt:lpstr>Correlator Modes</vt:lpstr>
      <vt:lpstr>Correlator Modes</vt:lpstr>
      <vt:lpstr>DRSP Examples: Early Science</vt:lpstr>
      <vt:lpstr>Slide 10</vt:lpstr>
      <vt:lpstr>Hubble Deep Field  Rich in Nearby Galaxies, Poor in Distant Galaxies</vt:lpstr>
      <vt:lpstr>Submm Sources at High and Low z</vt:lpstr>
      <vt:lpstr>Distant Galaxies with ALMA Early Science</vt:lpstr>
      <vt:lpstr>J1148+5251: an EoR paradigm with ALMA</vt:lpstr>
      <vt:lpstr>Full ALMA ~24 hr</vt:lpstr>
      <vt:lpstr>Protoplanetary Disks with ALMA Early Science</vt:lpstr>
      <vt:lpstr>ALMA Early Science:  Beginning the Discovery Space Expansion </vt:lpstr>
      <vt:lpstr> </vt:lpstr>
    </vt:vector>
  </TitlesOfParts>
  <Company>NRAO</Company>
  <LinksUpToDate>false</LinksUpToDate>
  <SharedDoc>false</SharedDoc>
  <HyperlinksChanged>false</HyperlinksChanged>
  <AppVersion>12.0258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Taylor Johnson</dc:creator>
  <cp:lastModifiedBy>Power Mac</cp:lastModifiedBy>
  <cp:revision>23</cp:revision>
  <dcterms:created xsi:type="dcterms:W3CDTF">2010-05-23T22:05:01Z</dcterms:created>
  <dcterms:modified xsi:type="dcterms:W3CDTF">2010-05-23T22:15:25Z</dcterms:modified>
</cp:coreProperties>
</file>