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40" r:id="rId3"/>
    <p:sldId id="341" r:id="rId4"/>
    <p:sldId id="325" r:id="rId5"/>
    <p:sldId id="326" r:id="rId6"/>
    <p:sldId id="33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139916"/>
    <a:srgbClr val="0033CC"/>
    <a:srgbClr val="0066FF"/>
    <a:srgbClr val="55D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84034" autoAdjust="0"/>
  </p:normalViewPr>
  <p:slideViewPr>
    <p:cSldViewPr>
      <p:cViewPr varScale="1">
        <p:scale>
          <a:sx n="53" d="100"/>
          <a:sy n="53" d="100"/>
        </p:scale>
        <p:origin x="-15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DD55D5-C277-4D77-93A9-6718D53A0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51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D55D5-C277-4D77-93A9-6718D53A065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D55D5-C277-4D77-93A9-6718D53A06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Contours:</a:t>
            </a:r>
            <a:r>
              <a:rPr lang="en-US" baseline="0" dirty="0" smtClean="0"/>
              <a:t>  12 + Log(O/H)  7.92 to 8.928 by 0.072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D55D5-C277-4D77-93A9-6718D53A06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CA092-8E20-4709-8AE9-D5A0E416C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40CDF-50BD-4BF6-B6DF-74D228414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30BF0-846E-4901-809A-49D79D9C4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83A37-7DC8-4C61-A9B3-0FF19FB4C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2CB4A-F7B6-48FE-A743-5ADFB55BB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B6200-0733-4D98-B527-195C7776E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75AB-A824-467E-AB76-D7DD8FACE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9AC58-EAF0-463E-8DAD-C75A1FCF8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Probing </a:t>
            </a:r>
            <a:r>
              <a:rPr lang="en-US" dirty="0" err="1" smtClean="0"/>
              <a:t>Metallicity</a:t>
            </a:r>
            <a:r>
              <a:rPr lang="en-US" dirty="0" smtClean="0"/>
              <a:t> across the Galactic Disk – Dana S. </a:t>
            </a:r>
            <a:r>
              <a:rPr lang="en-US" dirty="0" err="1" smtClean="0"/>
              <a:t>Balser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3B1D5-B36E-4195-9A3C-3CB06FA7EF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1EB4C-5F50-4779-93E8-2D9703149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E72AA-7917-4372-B4BA-FD76E52E5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6233D-25E9-4645-8867-77D52C99B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81C6AF-1505-4CC9-BE1E-97C68B14C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mailto:dbalser@nra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balser@nrao.ed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Probing </a:t>
            </a:r>
            <a:r>
              <a:rPr lang="en-US" sz="3600" dirty="0" err="1" smtClean="0"/>
              <a:t>Metallicity</a:t>
            </a:r>
            <a:r>
              <a:rPr lang="en-US" sz="3600" dirty="0" smtClean="0"/>
              <a:t> across the Galactic Disk</a:t>
            </a:r>
            <a:r>
              <a:rPr lang="en-US" sz="3600" dirty="0"/>
              <a:t> </a:t>
            </a:r>
            <a:r>
              <a:rPr lang="en-US" sz="3600" dirty="0" smtClean="0"/>
              <a:t>with the </a:t>
            </a:r>
            <a:r>
              <a:rPr lang="en-US" sz="3600" dirty="0" smtClean="0"/>
              <a:t>Green Bank Telescope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Dana S. </a:t>
            </a:r>
            <a:r>
              <a:rPr lang="en-US" dirty="0" err="1" smtClean="0"/>
              <a:t>Balser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/>
              <a:t>National Radio Astronomy Observatory)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L.D. Anderson (</a:t>
            </a:r>
            <a:r>
              <a:rPr lang="en-US" dirty="0" smtClean="0"/>
              <a:t>West Virginia Univ.), </a:t>
            </a:r>
            <a:br>
              <a:rPr lang="en-US" dirty="0" smtClean="0"/>
            </a:br>
            <a:r>
              <a:rPr lang="en-US" dirty="0" smtClean="0"/>
              <a:t>T.M</a:t>
            </a:r>
            <a:r>
              <a:rPr lang="en-US" dirty="0" smtClean="0"/>
              <a:t>. </a:t>
            </a:r>
            <a:r>
              <a:rPr lang="en-US" dirty="0" err="1" smtClean="0"/>
              <a:t>Bania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smtClean="0"/>
              <a:t>T.V. Wenger (</a:t>
            </a:r>
            <a:r>
              <a:rPr lang="en-US" dirty="0" smtClean="0"/>
              <a:t>Boston Univ.)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726202"/>
            <a:ext cx="1094566" cy="11011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88" y="3730937"/>
            <a:ext cx="1524000" cy="19905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543919"/>
            <a:ext cx="1518448" cy="10054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964" y="3428374"/>
            <a:ext cx="3854934" cy="259565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59071" y="6172137"/>
            <a:ext cx="2085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7"/>
              </a:rPr>
              <a:t>dbalser@nrao.edu</a:t>
            </a:r>
            <a:endParaRPr lang="en-US" dirty="0" smtClean="0"/>
          </a:p>
          <a:p>
            <a:r>
              <a:rPr lang="en-US" dirty="0" smtClean="0"/>
              <a:t>434-466-8999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Main Result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763830"/>
            <a:ext cx="70599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Metallicity</a:t>
            </a:r>
            <a:r>
              <a:rPr lang="en-US" sz="2800" dirty="0" smtClean="0"/>
              <a:t> variations in the Galaxy indicate </a:t>
            </a:r>
          </a:p>
          <a:p>
            <a:r>
              <a:rPr lang="en-US" sz="2800" dirty="0" smtClean="0"/>
              <a:t>that it is not as well mixed as expected.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58536" y="3886200"/>
            <a:ext cx="50241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Astronomer’s Periodic Table:</a:t>
            </a:r>
          </a:p>
          <a:p>
            <a:r>
              <a:rPr lang="en-US" sz="2800" dirty="0" smtClean="0"/>
              <a:t>Hydrogen, Helium, and Metals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938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Galaxy Formation and Evolution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9" y="1600200"/>
            <a:ext cx="5242501" cy="4419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53200" y="632460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Martin Pugh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867400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Andromeda</a:t>
            </a:r>
          </a:p>
          <a:p>
            <a:r>
              <a:rPr lang="en-US" dirty="0" smtClean="0"/>
              <a:t>    (M31)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Metallicity</a:t>
            </a:r>
            <a:r>
              <a:rPr lang="en-US" sz="2800" dirty="0" smtClean="0"/>
              <a:t> </a:t>
            </a:r>
            <a:r>
              <a:rPr lang="en-US" sz="2800" dirty="0" smtClean="0"/>
              <a:t>Radial Gradient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17447"/>
            <a:ext cx="5786791" cy="4440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Metallicity</a:t>
            </a:r>
            <a:r>
              <a:rPr lang="en-US" sz="2800" dirty="0" smtClean="0"/>
              <a:t> </a:t>
            </a:r>
            <a:r>
              <a:rPr lang="en-US" sz="2800" dirty="0" smtClean="0"/>
              <a:t>Azimuthal Structure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43" y="1721224"/>
            <a:ext cx="4564443" cy="4457700"/>
          </a:xfrm>
          <a:prstGeom prst="rect">
            <a:avLst/>
          </a:prstGeom>
        </p:spPr>
      </p:pic>
      <p:sp>
        <p:nvSpPr>
          <p:cNvPr id="8" name="Plus 7"/>
          <p:cNvSpPr/>
          <p:nvPr/>
        </p:nvSpPr>
        <p:spPr>
          <a:xfrm>
            <a:off x="4638674" y="3581400"/>
            <a:ext cx="342900" cy="368674"/>
          </a:xfrm>
          <a:prstGeom prst="mathPlus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un 8"/>
          <p:cNvSpPr/>
          <p:nvPr/>
        </p:nvSpPr>
        <p:spPr>
          <a:xfrm>
            <a:off x="4619624" y="2749924"/>
            <a:ext cx="361950" cy="36867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Probing Metallicity across the Galactic Disk – Dana S. Balser</a:t>
            </a:r>
            <a:endParaRPr lang="en-US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600201"/>
            <a:ext cx="8229600" cy="3429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dirty="0" smtClean="0"/>
              <a:t>Green Bank Telescope probes </a:t>
            </a:r>
            <a:r>
              <a:rPr lang="en-US" sz="2800" dirty="0" err="1"/>
              <a:t>m</a:t>
            </a:r>
            <a:r>
              <a:rPr lang="en-US" sz="2800" dirty="0" err="1" smtClean="0"/>
              <a:t>etallicity</a:t>
            </a:r>
            <a:r>
              <a:rPr lang="en-US" sz="2800" dirty="0" smtClean="0"/>
              <a:t> across the Galactic disk.</a:t>
            </a:r>
          </a:p>
          <a:p>
            <a:r>
              <a:rPr lang="en-US" sz="2800" dirty="0" err="1"/>
              <a:t>Metallicity</a:t>
            </a:r>
            <a:r>
              <a:rPr lang="en-US" sz="2800" dirty="0"/>
              <a:t> variations in the Galaxy indicate </a:t>
            </a:r>
            <a:r>
              <a:rPr lang="en-US" sz="2800" dirty="0" smtClean="0"/>
              <a:t>that </a:t>
            </a:r>
            <a:r>
              <a:rPr lang="en-US" sz="2800" dirty="0"/>
              <a:t>It is not as well mixed as expected.</a:t>
            </a:r>
          </a:p>
          <a:p>
            <a:endParaRPr lang="en-US" sz="2800" dirty="0" smtClean="0"/>
          </a:p>
          <a:p>
            <a:pPr marL="0" indent="0">
              <a:buFontTx/>
              <a:buNone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459071" y="6172137"/>
            <a:ext cx="20858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dbalser@nrao.edu</a:t>
            </a:r>
            <a:endParaRPr lang="en-US" dirty="0" smtClean="0"/>
          </a:p>
          <a:p>
            <a:r>
              <a:rPr lang="en-US" dirty="0" smtClean="0"/>
              <a:t>434-466-8999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6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10520</TotalTime>
  <Words>167</Words>
  <Application>Microsoft Office PowerPoint</Application>
  <PresentationFormat>On-screen Show (4:3)</PresentationFormat>
  <Paragraphs>29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Probing Metallicity across the Galactic Disk with the Green Bank Telescope  Dana S. Balser (National Radio Astronomy Observatory)  L.D. Anderson (West Virginia Univ.),  T.M. Bania &amp; T.V. Wenger (Boston Univ.)</vt:lpstr>
      <vt:lpstr>Main Result</vt:lpstr>
      <vt:lpstr>Galaxy Formation and Evolution</vt:lpstr>
      <vt:lpstr>Metallicity Radial Gradient</vt:lpstr>
      <vt:lpstr>Metallicity Azimuthal Structure</vt:lpstr>
      <vt:lpstr>Summary</vt:lpstr>
    </vt:vector>
  </TitlesOfParts>
  <Company>NRAO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dbalser</dc:creator>
  <cp:lastModifiedBy>Dana Balser</cp:lastModifiedBy>
  <cp:revision>338</cp:revision>
  <dcterms:created xsi:type="dcterms:W3CDTF">2007-05-09T20:40:46Z</dcterms:created>
  <dcterms:modified xsi:type="dcterms:W3CDTF">2013-01-04T23:43:46Z</dcterms:modified>
</cp:coreProperties>
</file>